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75" r:id="rId5"/>
    <p:sldId id="277" r:id="rId6"/>
    <p:sldId id="279" r:id="rId7"/>
    <p:sldId id="284" r:id="rId8"/>
    <p:sldId id="280" r:id="rId9"/>
    <p:sldId id="281" r:id="rId10"/>
    <p:sldId id="282" r:id="rId11"/>
    <p:sldId id="283" r:id="rId12"/>
    <p:sldId id="286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24" autoAdjust="0"/>
  </p:normalViewPr>
  <p:slideViewPr>
    <p:cSldViewPr snapToGrid="0">
      <p:cViewPr varScale="1">
        <p:scale>
          <a:sx n="109" d="100"/>
          <a:sy n="109" d="100"/>
        </p:scale>
        <p:origin x="15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136F8C-21F0-44E3-98F8-90464321DF9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55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513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75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422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335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80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26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00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74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43E692-A2F7-49FC-AFBC-557E52A4C52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Ötödik szint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3A135CE-4A79-40E4-8BEF-777052DB0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teijo.tarvainen@tulli.fi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valtteri.serola@tulli.f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ukka.nokka@tulli.fi" TargetMode="External"/><Relationship Id="rId5" Type="http://schemas.openxmlformats.org/officeDocument/2006/relationships/hyperlink" Target="mailto:pekka.aho@tulli.fi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7"/>
          <p:cNvPicPr/>
          <p:nvPr/>
        </p:nvPicPr>
        <p:blipFill>
          <a:blip r:embed="rId2"/>
          <a:stretch/>
        </p:blipFill>
        <p:spPr>
          <a:xfrm>
            <a:off x="6372360" y="5733360"/>
            <a:ext cx="2375640" cy="623520"/>
          </a:xfrm>
          <a:prstGeom prst="rect">
            <a:avLst/>
          </a:prstGeom>
          <a:ln>
            <a:noFill/>
          </a:ln>
        </p:spPr>
      </p:pic>
      <p:pic>
        <p:nvPicPr>
          <p:cNvPr id="89" name="Obraz 5"/>
          <p:cNvPicPr/>
          <p:nvPr/>
        </p:nvPicPr>
        <p:blipFill>
          <a:blip r:embed="rId3"/>
          <a:srcRect t="16740" b="37909"/>
          <a:stretch/>
        </p:blipFill>
        <p:spPr>
          <a:xfrm>
            <a:off x="1979640" y="-37080"/>
            <a:ext cx="5177880" cy="2348640"/>
          </a:xfrm>
          <a:prstGeom prst="rect">
            <a:avLst/>
          </a:prstGeom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1640022" y="3099254"/>
            <a:ext cx="54847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Vaalimaa </a:t>
            </a:r>
            <a:r>
              <a:rPr lang="fi-FI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fi-FI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fi-FI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fi-FI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i-FI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 Advanced</a:t>
            </a:r>
            <a:endParaRPr lang="fi-FI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r>
              <a:rPr lang="fi-FI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i-FI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fi-FI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1495978"/>
            <a:ext cx="42447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Hand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Socket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wrench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set, (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big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Screwdriver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set +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Torx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Hexagon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socket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Upholstery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removal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kit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endParaRPr lang="fi-FI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Cordless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electric</a:t>
            </a: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chargers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Impact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wrench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boltgun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Screwdriver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Grinder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Sabresaw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572000" y="1495978"/>
            <a:ext cx="4314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Special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VDE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Insulated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special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hybrid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- and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full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electricity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cars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Airbag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removal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Videoscope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Fuel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sensor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flap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removal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tool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Other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r>
              <a:rPr lang="fi-FI" b="1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i-FI" b="1" dirty="0" err="1">
                <a:solidFill>
                  <a:schemeClr val="tx2">
                    <a:lumMod val="50000"/>
                  </a:schemeClr>
                </a:solidFill>
              </a:rPr>
              <a:t>stuff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Laptop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network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ALLDATA)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Inverter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Exhaust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jack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racks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Assortments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screw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bolt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nut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washer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upholstery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clip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Headlamps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other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flashlights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Personal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protection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, (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Corona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First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aid</a:t>
            </a:r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50000"/>
                  </a:schemeClr>
                </a:solidFill>
              </a:rPr>
              <a:t>kit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27240" y="853939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Mobile car search vehicle, tools</a:t>
            </a:r>
            <a:endParaRPr lang="fi-FI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3" name="Tekstiruutu 2"/>
          <p:cNvSpPr txBox="1"/>
          <p:nvPr/>
        </p:nvSpPr>
        <p:spPr>
          <a:xfrm>
            <a:off x="327240" y="1652954"/>
            <a:ext cx="8559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 dirty="0" smtClean="0"/>
              <a:t>Finnish </a:t>
            </a:r>
            <a:r>
              <a:rPr lang="fi-FI" sz="2400" b="1" dirty="0" err="1" smtClean="0"/>
              <a:t>Trainers</a:t>
            </a:r>
            <a:r>
              <a:rPr lang="fi-FI" sz="2400" b="1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smtClean="0"/>
              <a:t>Mr. Pekka Aho, </a:t>
            </a:r>
            <a:r>
              <a:rPr lang="fi-FI" sz="2200" dirty="0"/>
              <a:t>Vaalimaa </a:t>
            </a:r>
            <a:r>
              <a:rPr lang="fi-FI" sz="2200" dirty="0" err="1" smtClean="0"/>
              <a:t>Customs</a:t>
            </a:r>
            <a:r>
              <a:rPr lang="fi-FI" sz="2200" dirty="0" smtClean="0"/>
              <a:t>, </a:t>
            </a:r>
            <a:r>
              <a:rPr lang="fi-FI" sz="2200" dirty="0" smtClean="0">
                <a:hlinkClick r:id="rId5"/>
              </a:rPr>
              <a:t>pekka.aho@tulli.fi</a:t>
            </a:r>
            <a:r>
              <a:rPr lang="fi-FI" sz="2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smtClean="0"/>
              <a:t>Mr. Jukka Nokka, </a:t>
            </a:r>
            <a:r>
              <a:rPr lang="fi-FI" sz="2200" dirty="0"/>
              <a:t>Vaalimaa </a:t>
            </a:r>
            <a:r>
              <a:rPr lang="fi-FI" sz="2200" dirty="0" err="1" smtClean="0"/>
              <a:t>Customs</a:t>
            </a:r>
            <a:r>
              <a:rPr lang="fi-FI" sz="2200" dirty="0" smtClean="0"/>
              <a:t>, </a:t>
            </a:r>
            <a:r>
              <a:rPr lang="fi-FI" sz="2200" dirty="0" smtClean="0">
                <a:hlinkClick r:id="rId6"/>
              </a:rPr>
              <a:t>jukka.nokka@tulli.fi</a:t>
            </a:r>
            <a:endParaRPr lang="fi-FI" sz="2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smtClean="0"/>
              <a:t>Mr. Valtteri Serola, </a:t>
            </a:r>
            <a:r>
              <a:rPr lang="fi-FI" sz="2200" dirty="0"/>
              <a:t>Vaalimaa </a:t>
            </a:r>
            <a:r>
              <a:rPr lang="fi-FI" sz="2200" dirty="0" err="1" smtClean="0"/>
              <a:t>Customs</a:t>
            </a:r>
            <a:r>
              <a:rPr lang="fi-FI" sz="2200" dirty="0" smtClean="0"/>
              <a:t>, </a:t>
            </a:r>
            <a:r>
              <a:rPr lang="fi-FI" sz="2200" dirty="0" smtClean="0">
                <a:hlinkClick r:id="rId7"/>
              </a:rPr>
              <a:t>valtteri.serola@tulli.fi</a:t>
            </a:r>
            <a:r>
              <a:rPr lang="fi-FI" sz="2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dirty="0" smtClean="0"/>
              <a:t>Mr. Teijo Tarvainen, Nuijamaa </a:t>
            </a:r>
            <a:r>
              <a:rPr lang="fi-FI" sz="2200" dirty="0" err="1" smtClean="0"/>
              <a:t>Customs</a:t>
            </a:r>
            <a:r>
              <a:rPr lang="fi-FI" sz="2200" dirty="0" smtClean="0"/>
              <a:t>, </a:t>
            </a:r>
            <a:r>
              <a:rPr lang="fi-FI" sz="2200" dirty="0" smtClean="0">
                <a:hlinkClick r:id="rId8"/>
              </a:rPr>
              <a:t>teijo.tarvainen@tulli.fi</a:t>
            </a:r>
            <a:r>
              <a:rPr lang="fi-FI" sz="2200" dirty="0" smtClean="0"/>
              <a:t> 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3304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Suorakulmio 3"/>
          <p:cNvSpPr/>
          <p:nvPr/>
        </p:nvSpPr>
        <p:spPr>
          <a:xfrm>
            <a:off x="327239" y="1779067"/>
            <a:ext cx="8559361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Training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center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 in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Vaalimaa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customs</a:t>
            </a: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Further education for those who have completed the basic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Train the Trainer course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  <a:ea typeface="Arial"/>
              <a:cs typeface="Arial"/>
            </a:endParaRP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1 training held so far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(2022)</a:t>
            </a: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3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trainers, 8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participants</a:t>
            </a: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Key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/>
              </a:rPr>
              <a:t>thing is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hybrid- and electric vehicles, de-energization</a:t>
            </a: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VDE-insulated tools</a:t>
            </a:r>
          </a:p>
          <a:p>
            <a:pPr marL="623888" lvl="1" indent="-2730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Cooperation with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T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cs typeface="Arial"/>
              </a:rPr>
              <a:t>aitotalo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(specialists with electric cars)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27239" y="1012575"/>
            <a:ext cx="6722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CAR SEARCH 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TRAINING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(ADVANCED)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96589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COURSE STRUCTURE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27240" y="1974086"/>
            <a:ext cx="8559360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Pre-assignment</a:t>
            </a:r>
            <a:endParaRPr lang="en-GB" sz="2600" dirty="0">
              <a:solidFill>
                <a:schemeClr val="tx2">
                  <a:lumMod val="50000"/>
                </a:schemeClr>
              </a:solidFill>
              <a:ea typeface="Arial"/>
              <a:cs typeface="Arial"/>
            </a:endParaRPr>
          </a:p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</a:t>
            </a: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1. Arrival to Finland</a:t>
            </a:r>
          </a:p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2. Classroom day at </a:t>
            </a:r>
            <a:r>
              <a:rPr lang="en-GB" sz="2600" dirty="0" err="1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Vaalimaa</a:t>
            </a: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 customs</a:t>
            </a:r>
          </a:p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3. Garage 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and classroom day </a:t>
            </a: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at </a:t>
            </a:r>
            <a:r>
              <a:rPr lang="en-GB" sz="2600" dirty="0" err="1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Vaalimaa</a:t>
            </a: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 customs</a:t>
            </a:r>
          </a:p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4. Workshop 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(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Taitotalo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)</a:t>
            </a:r>
            <a:endParaRPr lang="en-GB" sz="2000" dirty="0">
              <a:solidFill>
                <a:schemeClr val="tx2">
                  <a:lumMod val="50000"/>
                </a:schemeClr>
              </a:solidFill>
              <a:ea typeface="Arial"/>
              <a:cs typeface="Arial"/>
            </a:endParaRPr>
          </a:p>
          <a:p>
            <a:pPr marL="273050" lvl="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Day 5. Classroom day at </a:t>
            </a:r>
            <a:r>
              <a:rPr lang="en-GB" sz="2600" dirty="0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hotel meeting room, </a:t>
            </a:r>
            <a:r>
              <a:rPr lang="en-GB" sz="2600" dirty="0" err="1" smtClean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</a:rPr>
              <a:t>Kotka</a:t>
            </a:r>
            <a:endParaRPr lang="en-GB" sz="2600" dirty="0">
              <a:solidFill>
                <a:schemeClr val="tx2">
                  <a:lumMod val="50000"/>
                </a:schemeClr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19606"/>
            <a:ext cx="791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Day 2. Classroom day at Vaalimaa Customs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27240" y="1856899"/>
            <a:ext cx="8559360" cy="353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cs typeface="Arial"/>
              </a:rPr>
              <a:t>Vaalimaa Customs / X-ray scanning meeting room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50000"/>
                  </a:schemeClr>
                </a:solidFill>
                <a:cs typeface="Arial"/>
              </a:rPr>
              <a:t>Introduction, goals and practical arrangements of the course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Main 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cs typeface="Arial"/>
              </a:rPr>
              <a:t>lectures: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DE-ENERGIZATION OF HYBRID- AND ELECTRIC CARS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OCCUPATIONAL SAFETY </a:t>
            </a:r>
            <a:endParaRPr lang="en-US" sz="2100" b="1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SMUGGLING TRENDS IN EUROPE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PARTICIPANT PRESENTATIONS</a:t>
            </a:r>
            <a:endParaRPr lang="en-US" sz="2100" b="1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</a:pPr>
            <a:endParaRPr lang="en-US" sz="2100" b="1" dirty="0">
              <a:solidFill>
                <a:srgbClr val="0013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939830"/>
            <a:ext cx="8559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Day 3. Garage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cs typeface="Arial"/>
              </a:rPr>
              <a:t>and classroom day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at Vaalimaa Customs </a:t>
            </a:r>
            <a:endParaRPr lang="fi-FI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27240" y="2166497"/>
            <a:ext cx="45173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2000" b="1" dirty="0" smtClean="0">
                <a:solidFill>
                  <a:schemeClr val="tx2">
                    <a:lumMod val="50000"/>
                  </a:schemeClr>
                </a:solidFill>
              </a:rPr>
              <a:t>Garage: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De-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energization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of VW PASSAT GTE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demonstration</a:t>
            </a:r>
            <a:endParaRPr lang="fi-FI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VDE-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insulated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tools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use</a:t>
            </a:r>
            <a:endParaRPr lang="fi-FI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Customs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controls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live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traffic</a:t>
            </a:r>
            <a:endParaRPr lang="fi-FI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fi-FI" sz="2000" b="1" dirty="0" smtClean="0">
                <a:solidFill>
                  <a:schemeClr val="tx2">
                    <a:lumMod val="50000"/>
                  </a:schemeClr>
                </a:solidFill>
              </a:rPr>
              <a:t>Classroom: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Teamwork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concerning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ar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 err="1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earch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raining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courses</a:t>
            </a:r>
            <a:r>
              <a:rPr lang="fi-FI" sz="2000" dirty="0" smtClean="0">
                <a:solidFill>
                  <a:schemeClr val="tx2">
                    <a:lumMod val="50000"/>
                  </a:schemeClr>
                </a:solidFill>
              </a:rPr>
              <a:t> - 2 </a:t>
            </a:r>
            <a:r>
              <a:rPr lang="fi-FI" sz="2000" dirty="0" err="1" smtClean="0">
                <a:solidFill>
                  <a:schemeClr val="tx2">
                    <a:lumMod val="50000"/>
                  </a:schemeClr>
                </a:solidFill>
              </a:rPr>
              <a:t>groups</a:t>
            </a:r>
            <a:endParaRPr lang="fi-FI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562" y="2166497"/>
            <a:ext cx="4217625" cy="33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1631722"/>
            <a:ext cx="3980991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1342"/>
                </a:solidFill>
                <a:cs typeface="Arial"/>
              </a:rPr>
              <a:t>Classroom- and training center learning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1342"/>
                </a:solidFill>
                <a:cs typeface="Arial"/>
              </a:rPr>
              <a:t>Technical trainers from </a:t>
            </a:r>
            <a:r>
              <a:rPr lang="en-US" sz="2400" dirty="0" err="1" smtClean="0">
                <a:solidFill>
                  <a:srgbClr val="001342"/>
                </a:solidFill>
                <a:cs typeface="Arial"/>
              </a:rPr>
              <a:t>Taitotalo</a:t>
            </a:r>
            <a:endParaRPr lang="en-US" sz="2400" dirty="0" smtClean="0">
              <a:solidFill>
                <a:srgbClr val="001342"/>
              </a:solidFill>
              <a:cs typeface="Arial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27240" y="842680"/>
            <a:ext cx="748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1342"/>
                </a:solidFill>
                <a:cs typeface="Arial"/>
              </a:rPr>
              <a:t>Day 4. Workshop </a:t>
            </a:r>
            <a:r>
              <a:rPr lang="en-GB" sz="2800" b="1" dirty="0" smtClean="0">
                <a:solidFill>
                  <a:srgbClr val="001342"/>
                </a:solidFill>
                <a:cs typeface="Arial"/>
              </a:rPr>
              <a:t>day – </a:t>
            </a:r>
            <a:r>
              <a:rPr lang="en-GB" sz="2800" b="1" dirty="0" err="1" smtClean="0">
                <a:solidFill>
                  <a:srgbClr val="001342"/>
                </a:solidFill>
                <a:cs typeface="Arial"/>
              </a:rPr>
              <a:t>Taitotalo</a:t>
            </a:r>
            <a:r>
              <a:rPr lang="en-GB" sz="2800" b="1" dirty="0" smtClean="0">
                <a:solidFill>
                  <a:srgbClr val="001342"/>
                </a:solidFill>
                <a:cs typeface="Arial"/>
              </a:rPr>
              <a:t>, Helsinki</a:t>
            </a:r>
            <a:endParaRPr lang="fi-FI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17" y="1626984"/>
            <a:ext cx="3913710" cy="196308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7" y="3851156"/>
            <a:ext cx="4378569" cy="287495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277" y="3851156"/>
            <a:ext cx="4543591" cy="28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327240" y="1737229"/>
            <a:ext cx="8417874" cy="373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smtClean="0">
                <a:solidFill>
                  <a:srgbClr val="001342"/>
                </a:solidFill>
                <a:cs typeface="Arial"/>
              </a:rPr>
              <a:t>Content: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Different hybrid- and electric vehicle types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Working safety, high voltage component locations etc.</a:t>
            </a:r>
            <a:endParaRPr lang="en-US" sz="2200" dirty="0">
              <a:solidFill>
                <a:srgbClr val="001342"/>
              </a:solidFill>
              <a:cs typeface="Arial"/>
            </a:endParaRP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Car brands and models, new car registration statistics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Charging, types and systems, batteries etc.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Hybrid- and electric vehicles, demonstration session at training center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Future innovations: what to expect</a:t>
            </a:r>
          </a:p>
          <a:p>
            <a:pPr marL="360363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Conversation and conclusions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27240" y="842680"/>
            <a:ext cx="748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1342"/>
                </a:solidFill>
                <a:cs typeface="Arial"/>
              </a:rPr>
              <a:t>Day 4. Workshop </a:t>
            </a:r>
            <a:r>
              <a:rPr lang="en-GB" sz="2800" b="1" dirty="0" smtClean="0">
                <a:solidFill>
                  <a:srgbClr val="001342"/>
                </a:solidFill>
                <a:cs typeface="Arial"/>
              </a:rPr>
              <a:t>day – </a:t>
            </a:r>
            <a:r>
              <a:rPr lang="en-GB" sz="2800" b="1" dirty="0" err="1" smtClean="0">
                <a:solidFill>
                  <a:srgbClr val="001342"/>
                </a:solidFill>
                <a:cs typeface="Arial"/>
              </a:rPr>
              <a:t>Taitotalo</a:t>
            </a:r>
            <a:r>
              <a:rPr lang="en-GB" sz="2800" b="1" dirty="0" smtClean="0">
                <a:solidFill>
                  <a:srgbClr val="001342"/>
                </a:solidFill>
                <a:cs typeface="Arial"/>
              </a:rPr>
              <a:t>, Helsinki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764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5" name="Suorakulmio 4"/>
          <p:cNvSpPr/>
          <p:nvPr/>
        </p:nvSpPr>
        <p:spPr>
          <a:xfrm>
            <a:off x="327239" y="903521"/>
            <a:ext cx="8097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342"/>
                </a:solidFill>
                <a:cs typeface="Arial"/>
              </a:rPr>
              <a:t>Day 5. Final day at Vaalimaa Customs</a:t>
            </a:r>
            <a:endParaRPr lang="fi-FI" b="1" dirty="0"/>
          </a:p>
        </p:txBody>
      </p:sp>
      <p:sp>
        <p:nvSpPr>
          <p:cNvPr id="7" name="Suorakulmio 6"/>
          <p:cNvSpPr/>
          <p:nvPr/>
        </p:nvSpPr>
        <p:spPr>
          <a:xfrm>
            <a:off x="327239" y="1718628"/>
            <a:ext cx="3813938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ALLDATA workshop </a:t>
            </a:r>
            <a:r>
              <a:rPr lang="en-US" sz="2200" dirty="0" smtClean="0">
                <a:solidFill>
                  <a:srgbClr val="001342"/>
                </a:solidFill>
                <a:cs typeface="Arial"/>
              </a:rPr>
              <a:t>software use with de-energization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Structure- and technology of a hybrid vehicle</a:t>
            </a:r>
            <a:endParaRPr lang="en-US" sz="2200" dirty="0">
              <a:solidFill>
                <a:srgbClr val="001342"/>
              </a:solidFill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1342"/>
                </a:solidFill>
                <a:cs typeface="Arial"/>
              </a:rPr>
              <a:t>CAVA update</a:t>
            </a:r>
            <a:endParaRPr lang="en-US" sz="2200" dirty="0">
              <a:solidFill>
                <a:srgbClr val="001342"/>
              </a:solidFill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Course </a:t>
            </a:r>
            <a:r>
              <a:rPr lang="en-US" sz="2200" dirty="0" smtClean="0">
                <a:solidFill>
                  <a:srgbClr val="001342"/>
                </a:solidFill>
                <a:cs typeface="Arial"/>
              </a:rPr>
              <a:t>feedback, closing discussion and -ceremony</a:t>
            </a:r>
            <a:endParaRPr lang="en-US" sz="2200" dirty="0">
              <a:solidFill>
                <a:srgbClr val="001342"/>
              </a:solidFill>
              <a:cs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1342"/>
                </a:solidFill>
                <a:cs typeface="Arial"/>
              </a:rPr>
              <a:t>Transport to Helsinki </a:t>
            </a:r>
            <a:r>
              <a:rPr lang="en-US" sz="2200" dirty="0" smtClean="0">
                <a:solidFill>
                  <a:srgbClr val="001342"/>
                </a:solidFill>
                <a:cs typeface="Arial"/>
              </a:rPr>
              <a:t>airport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646" y="1683713"/>
            <a:ext cx="4595954" cy="3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5" name="Suorakulmio 4"/>
          <p:cNvSpPr/>
          <p:nvPr/>
        </p:nvSpPr>
        <p:spPr>
          <a:xfrm>
            <a:off x="327239" y="903521"/>
            <a:ext cx="8097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tx2">
                    <a:lumMod val="50000"/>
                  </a:schemeClr>
                </a:solidFill>
              </a:rPr>
              <a:t>Mobile car search vehicle and service</a:t>
            </a:r>
            <a:endParaRPr lang="fi-FI" b="1" dirty="0"/>
          </a:p>
        </p:txBody>
      </p:sp>
      <p:sp>
        <p:nvSpPr>
          <p:cNvPr id="2" name="Suorakulmio 1"/>
          <p:cNvSpPr/>
          <p:nvPr/>
        </p:nvSpPr>
        <p:spPr>
          <a:xfrm>
            <a:off x="327239" y="1685165"/>
            <a:ext cx="40337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challenging car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search situations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Special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expertise 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electric-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and hybrid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vehicles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Passenger cars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Heavy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vehicles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Cooperation: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Customs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Police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Border guards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Finnish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efence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forces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10" y="1776274"/>
            <a:ext cx="4599390" cy="34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2461</TotalTime>
  <Words>493</Words>
  <Application>Microsoft Office PowerPoint</Application>
  <PresentationFormat>Näytössä katseltava diaesitys (4:3)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Windows User</dc:creator>
  <dc:description/>
  <cp:lastModifiedBy>Nokka Jukka</cp:lastModifiedBy>
  <cp:revision>140</cp:revision>
  <cp:lastPrinted>2018-03-22T11:39:02Z</cp:lastPrinted>
  <dcterms:created xsi:type="dcterms:W3CDTF">2022-05-12T07:07:25Z</dcterms:created>
  <dcterms:modified xsi:type="dcterms:W3CDTF">2023-03-09T14:09:03Z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DLPManualFileClassification">
    <vt:lpwstr>{fda3041b-e405-41d9-ab17-3871d5906b2d}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FCATEGORY">
    <vt:lpwstr>InformacjeMiedzynarodowe</vt:lpwstr>
  </property>
  <property fmtid="{D5CDD505-2E9C-101B-9397-08002B2CF9AE}" pid="8" name="MFClassificationDate">
    <vt:lpwstr>2022-05-17T11:55:50.7995010+02:00</vt:lpwstr>
  </property>
  <property fmtid="{D5CDD505-2E9C-101B-9397-08002B2CF9AE}" pid="9" name="MFClassifiedBy">
    <vt:lpwstr>MF\GRWM;Grabowska Anna 11</vt:lpwstr>
  </property>
  <property fmtid="{D5CDD505-2E9C-101B-9397-08002B2CF9AE}" pid="10" name="MFClassifiedBySID">
    <vt:lpwstr>MF\S-1-5-21-1525952054-1005573771-2909822258-352189</vt:lpwstr>
  </property>
  <property fmtid="{D5CDD505-2E9C-101B-9397-08002B2CF9AE}" pid="11" name="MFGRNItemId">
    <vt:lpwstr>GRN-68ab2400-d1f2-47bc-8a0e-2b3fe1c4a677</vt:lpwstr>
  </property>
  <property fmtid="{D5CDD505-2E9C-101B-9397-08002B2CF9AE}" pid="12" name="MFHash">
    <vt:lpwstr>vXLFkCX7K7U4HksraBtL5ouv8IngasoZfxSxRk1L4mE=</vt:lpwstr>
  </property>
  <property fmtid="{D5CDD505-2E9C-101B-9397-08002B2CF9AE}" pid="13" name="MFRefresh">
    <vt:lpwstr>False</vt:lpwstr>
  </property>
  <property fmtid="{D5CDD505-2E9C-101B-9397-08002B2CF9AE}" pid="14" name="MMClips">
    <vt:i4>0</vt:i4>
  </property>
  <property fmtid="{D5CDD505-2E9C-101B-9397-08002B2CF9AE}" pid="15" name="Notes">
    <vt:i4>1</vt:i4>
  </property>
  <property fmtid="{D5CDD505-2E9C-101B-9397-08002B2CF9AE}" pid="16" name="PresentationFormat">
    <vt:lpwstr>Diavetítés a képernyőre (4:3 oldalarány)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2</vt:i4>
  </property>
</Properties>
</file>