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60" r:id="rId4"/>
    <p:sldId id="264" r:id="rId5"/>
    <p:sldId id="263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24" autoAdjust="0"/>
  </p:normalViewPr>
  <p:slideViewPr>
    <p:cSldViewPr snapToGrid="0">
      <p:cViewPr varScale="1">
        <p:scale>
          <a:sx n="109" d="100"/>
          <a:sy n="109" d="100"/>
        </p:scale>
        <p:origin x="15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A136F8C-21F0-44E3-98F8-90464321DF9B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8A136F8C-21F0-44E3-98F8-90464321DF9B}" type="slidenum">
              <a:rPr lang="en-US" sz="1400" b="0" strike="noStrike" spc="-1" smtClean="0">
                <a:latin typeface="Times New Roman"/>
              </a:rPr>
              <a:t>1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853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4A85E72-7779-483A-8D24-3BE199ECA4B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02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4A85E72-7779-483A-8D24-3BE199ECA4B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7260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4A85E72-7779-483A-8D24-3BE199ECA4B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4521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4A85E72-7779-483A-8D24-3BE199ECA4B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478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4A85E72-7779-483A-8D24-3BE199ECA4B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192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4A85E72-7779-483A-8D24-3BE199ECA4B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676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483444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52000" y="4012200"/>
            <a:ext cx="483444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85200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32952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86400" y="170064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120800" y="170064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852000" y="401220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5486400" y="401220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120800" y="401220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852000" y="1700640"/>
            <a:ext cx="4834440" cy="4425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483444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852000" y="548640"/>
            <a:ext cx="4834440" cy="402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85200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52000" y="1700640"/>
            <a:ext cx="4834440" cy="4425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2952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852000" y="4012200"/>
            <a:ext cx="483444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483444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852000" y="4012200"/>
            <a:ext cx="483444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85200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32952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486400" y="170064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120800" y="170064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852000" y="401220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5486400" y="401220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120800" y="4012200"/>
            <a:ext cx="15562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483444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852000" y="548640"/>
            <a:ext cx="4834440" cy="402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5200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4425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329520" y="401220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29520" y="1700640"/>
            <a:ext cx="235908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852000" y="4012200"/>
            <a:ext cx="4834440" cy="2110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</a:rPr>
              <a:t>Mintacím szerkesztése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A43E692-A2F7-49FC-AFBC-557E52A4C52A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852000" y="548640"/>
            <a:ext cx="4834440" cy="86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</a:rPr>
              <a:t>Mintacím szerkesztése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852000" y="1700640"/>
            <a:ext cx="4834440" cy="4425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</a:rPr>
              <a:t>Mintaszöveg szerkesztése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Második szint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Ötödik szint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3A135CE-4A79-40E4-8BEF-777052DB002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teijo.tarvainen@tulli.fi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valtteri.serola@tulli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jukka.nokka@tulli.fi" TargetMode="External"/><Relationship Id="rId5" Type="http://schemas.openxmlformats.org/officeDocument/2006/relationships/hyperlink" Target="mailto:pekka.aho@tulli.fi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Obraz 7"/>
          <p:cNvPicPr/>
          <p:nvPr/>
        </p:nvPicPr>
        <p:blipFill>
          <a:blip r:embed="rId3"/>
          <a:stretch/>
        </p:blipFill>
        <p:spPr>
          <a:xfrm>
            <a:off x="6372360" y="5733360"/>
            <a:ext cx="2375640" cy="623520"/>
          </a:xfrm>
          <a:prstGeom prst="rect">
            <a:avLst/>
          </a:prstGeom>
          <a:ln>
            <a:noFill/>
          </a:ln>
        </p:spPr>
      </p:pic>
      <p:pic>
        <p:nvPicPr>
          <p:cNvPr id="89" name="Obraz 5"/>
          <p:cNvPicPr/>
          <p:nvPr/>
        </p:nvPicPr>
        <p:blipFill>
          <a:blip r:embed="rId4"/>
          <a:srcRect t="16740" b="37909"/>
          <a:stretch/>
        </p:blipFill>
        <p:spPr>
          <a:xfrm>
            <a:off x="1979640" y="-37080"/>
            <a:ext cx="5177880" cy="2348640"/>
          </a:xfrm>
          <a:prstGeom prst="rect">
            <a:avLst/>
          </a:prstGeom>
          <a:ln>
            <a:noFill/>
          </a:ln>
        </p:spPr>
      </p:pic>
      <p:sp>
        <p:nvSpPr>
          <p:cNvPr id="2" name="Tekstiruutu 1"/>
          <p:cNvSpPr txBox="1"/>
          <p:nvPr/>
        </p:nvSpPr>
        <p:spPr>
          <a:xfrm>
            <a:off x="1379903" y="3028916"/>
            <a:ext cx="637735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Vaalimaa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Training</a:t>
            </a:r>
          </a:p>
          <a:p>
            <a:pPr>
              <a:spcAft>
                <a:spcPts val="600"/>
              </a:spcAft>
            </a:pP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lang="fi-FI" sz="2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7012800" y="6006240"/>
            <a:ext cx="1873800" cy="489960"/>
          </a:xfrm>
          <a:prstGeom prst="rect">
            <a:avLst/>
          </a:prstGeom>
          <a:ln>
            <a:noFill/>
          </a:ln>
        </p:spPr>
      </p:pic>
      <p:pic>
        <p:nvPicPr>
          <p:cNvPr id="91" name="Obrázok 4"/>
          <p:cNvPicPr/>
          <p:nvPr/>
        </p:nvPicPr>
        <p:blipFill>
          <a:blip r:embed="rId4"/>
          <a:stretch/>
        </p:blipFill>
        <p:spPr>
          <a:xfrm>
            <a:off x="327240" y="146880"/>
            <a:ext cx="2784600" cy="588240"/>
          </a:xfrm>
          <a:prstGeom prst="rect">
            <a:avLst/>
          </a:prstGeom>
          <a:ln>
            <a:noFill/>
          </a:ln>
        </p:spPr>
      </p:pic>
      <p:sp>
        <p:nvSpPr>
          <p:cNvPr id="2" name="Tekstiruutu 1"/>
          <p:cNvSpPr txBox="1"/>
          <p:nvPr/>
        </p:nvSpPr>
        <p:spPr>
          <a:xfrm>
            <a:off x="327240" y="735120"/>
            <a:ext cx="844654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/>
              <a:t>Cooperation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with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external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partners</a:t>
            </a:r>
            <a:endParaRPr lang="fi-FI" sz="2800" b="1" dirty="0" smtClean="0"/>
          </a:p>
          <a:p>
            <a:endParaRPr lang="fi-FI" sz="2800" b="1" dirty="0" smtClean="0"/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b="1" dirty="0" smtClean="0">
                <a:solidFill>
                  <a:schemeClr val="tx2">
                    <a:lumMod val="50000"/>
                  </a:schemeClr>
                </a:solidFill>
              </a:rPr>
              <a:t>SATL 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The Association of Automotive Technical Societies in Finland</a:t>
            </a:r>
            <a:endParaRPr lang="fi-F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b="1" dirty="0" smtClean="0">
                <a:solidFill>
                  <a:schemeClr val="tx2">
                    <a:lumMod val="50000"/>
                  </a:schemeClr>
                </a:solidFill>
              </a:rPr>
              <a:t>Taitotalo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fi-FI" sz="2000" dirty="0" err="1" smtClean="0">
                <a:solidFill>
                  <a:schemeClr val="tx2">
                    <a:lumMod val="50000"/>
                  </a:schemeClr>
                </a:solidFill>
              </a:rPr>
              <a:t>Vocational</a:t>
            </a:r>
            <a:r>
              <a:rPr lang="fi-FI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tx2">
                    <a:lumMod val="50000"/>
                  </a:schemeClr>
                </a:solidFill>
              </a:rPr>
              <a:t>adult</a:t>
            </a:r>
            <a:r>
              <a:rPr lang="fi-FI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tx2">
                    <a:lumMod val="50000"/>
                  </a:schemeClr>
                </a:solidFill>
              </a:rPr>
              <a:t>education</a:t>
            </a:r>
            <a:r>
              <a:rPr lang="fi-FI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tx2">
                    <a:lumMod val="50000"/>
                  </a:schemeClr>
                </a:solidFill>
              </a:rPr>
              <a:t>centre</a:t>
            </a:r>
            <a:endParaRPr lang="fi-FI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b="1" dirty="0" err="1" smtClean="0">
                <a:solidFill>
                  <a:schemeClr val="tx2">
                    <a:lumMod val="50000"/>
                  </a:schemeClr>
                </a:solidFill>
              </a:rPr>
              <a:t>Arctic</a:t>
            </a:r>
            <a:r>
              <a:rPr lang="fi-FI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b="1" dirty="0" err="1" smtClean="0">
                <a:solidFill>
                  <a:schemeClr val="tx2">
                    <a:lumMod val="50000"/>
                  </a:schemeClr>
                </a:solidFill>
              </a:rPr>
              <a:t>Trucks</a:t>
            </a:r>
            <a:r>
              <a:rPr lang="fi-FI" sz="2400" b="1" dirty="0" smtClean="0">
                <a:solidFill>
                  <a:schemeClr val="tx2">
                    <a:lumMod val="50000"/>
                  </a:schemeClr>
                </a:solidFill>
              </a:rPr>
              <a:t> Finland 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fi-FI" sz="2000" dirty="0">
                <a:solidFill>
                  <a:schemeClr val="tx2">
                    <a:lumMod val="50000"/>
                  </a:schemeClr>
                </a:solidFill>
              </a:rPr>
              <a:t>Official </a:t>
            </a:r>
            <a:r>
              <a:rPr lang="fi-FI" sz="2000" dirty="0" err="1">
                <a:solidFill>
                  <a:schemeClr val="tx2">
                    <a:lumMod val="50000"/>
                  </a:schemeClr>
                </a:solidFill>
              </a:rPr>
              <a:t>car</a:t>
            </a:r>
            <a:r>
              <a:rPr lang="fi-FI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tx2">
                    <a:lumMod val="50000"/>
                  </a:schemeClr>
                </a:solidFill>
              </a:rPr>
              <a:t>workshop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b="1" dirty="0" err="1" smtClean="0">
                <a:solidFill>
                  <a:schemeClr val="tx2">
                    <a:lumMod val="50000"/>
                  </a:schemeClr>
                </a:solidFill>
              </a:rPr>
              <a:t>Car</a:t>
            </a:r>
            <a:r>
              <a:rPr lang="fi-FI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b="1" dirty="0" err="1" smtClean="0">
                <a:solidFill>
                  <a:schemeClr val="tx2">
                    <a:lumMod val="50000"/>
                  </a:schemeClr>
                </a:solidFill>
              </a:rPr>
              <a:t>importers</a:t>
            </a:r>
            <a:endParaRPr lang="fi-FI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Police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Border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Guards</a:t>
            </a:r>
            <a:endParaRPr lang="fi-F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Finnish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Defence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Forces</a:t>
            </a:r>
            <a:endParaRPr lang="fi-F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5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7012800" y="6006240"/>
            <a:ext cx="1873800" cy="489960"/>
          </a:xfrm>
          <a:prstGeom prst="rect">
            <a:avLst/>
          </a:prstGeom>
          <a:ln>
            <a:noFill/>
          </a:ln>
        </p:spPr>
      </p:pic>
      <p:pic>
        <p:nvPicPr>
          <p:cNvPr id="91" name="Obrázok 4"/>
          <p:cNvPicPr/>
          <p:nvPr/>
        </p:nvPicPr>
        <p:blipFill>
          <a:blip r:embed="rId4"/>
          <a:stretch/>
        </p:blipFill>
        <p:spPr>
          <a:xfrm>
            <a:off x="327240" y="146880"/>
            <a:ext cx="2784600" cy="588240"/>
          </a:xfrm>
          <a:prstGeom prst="rect">
            <a:avLst/>
          </a:prstGeom>
          <a:ln>
            <a:noFill/>
          </a:ln>
        </p:spPr>
      </p:pic>
      <p:sp>
        <p:nvSpPr>
          <p:cNvPr id="2" name="Tekstiruutu 1"/>
          <p:cNvSpPr txBox="1"/>
          <p:nvPr/>
        </p:nvSpPr>
        <p:spPr>
          <a:xfrm>
            <a:off x="327240" y="735120"/>
            <a:ext cx="855936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Cooperation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</a:rPr>
              <a:t> – SATL </a:t>
            </a:r>
          </a:p>
          <a:p>
            <a:endParaRPr lang="fi-FI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The Association of Automotive Technical Societies in Finland –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</a:rPr>
              <a:t>Suomen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</a:rPr>
              <a:t>Autoteknillinen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</a:rPr>
              <a:t>Liitto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</a:rPr>
              <a:t>ry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 – founded in 1934 is the country organization for 36 independent local automotive engineering societies in Finland.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SATL is an organization for persons working as managers, teachers, leaders or experts within the automotive and transportation branches in Finland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Organizes trainings for us by using it’s associates for example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Taitotalo</a:t>
            </a:r>
            <a:endParaRPr lang="fi-FI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6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7012800" y="6006240"/>
            <a:ext cx="1873800" cy="489960"/>
          </a:xfrm>
          <a:prstGeom prst="rect">
            <a:avLst/>
          </a:prstGeom>
          <a:ln>
            <a:noFill/>
          </a:ln>
        </p:spPr>
      </p:pic>
      <p:pic>
        <p:nvPicPr>
          <p:cNvPr id="91" name="Obrázok 4"/>
          <p:cNvPicPr/>
          <p:nvPr/>
        </p:nvPicPr>
        <p:blipFill>
          <a:blip r:embed="rId4"/>
          <a:stretch/>
        </p:blipFill>
        <p:spPr>
          <a:xfrm>
            <a:off x="327240" y="146880"/>
            <a:ext cx="2784600" cy="588240"/>
          </a:xfrm>
          <a:prstGeom prst="rect">
            <a:avLst/>
          </a:prstGeom>
          <a:ln>
            <a:noFill/>
          </a:ln>
        </p:spPr>
      </p:pic>
      <p:sp>
        <p:nvSpPr>
          <p:cNvPr id="2" name="Tekstiruutu 1"/>
          <p:cNvSpPr txBox="1"/>
          <p:nvPr/>
        </p:nvSpPr>
        <p:spPr>
          <a:xfrm>
            <a:off x="327240" y="735120"/>
            <a:ext cx="85593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Cooperation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</a:rPr>
              <a:t> – Taitotalo</a:t>
            </a:r>
          </a:p>
          <a:p>
            <a:endParaRPr lang="fi-FI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Advanced course – workshop day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Taitotalo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is Finland’s leading vocational adult education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centre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serving the educational and training needs of some 18 000 adults every year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Provides wide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range of vocational education and training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programmes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certification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programmes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professional courses and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seminars.</a:t>
            </a:r>
          </a:p>
          <a:p>
            <a:pPr>
              <a:spcAft>
                <a:spcPts val="600"/>
              </a:spcAft>
            </a:pPr>
            <a:endParaRPr lang="fi-FI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Provides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deeper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knowledge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concerning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hybrid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- and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full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electric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vehicles</a:t>
            </a:r>
            <a:endParaRPr lang="fi-FI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Arial"/>
              </a:rPr>
              <a:t>Technical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Arial"/>
              </a:rPr>
              <a:t>trainers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Arial"/>
              </a:rPr>
              <a:t>are specialists in this area</a:t>
            </a:r>
            <a:endParaRPr lang="en-US" sz="2200" dirty="0">
              <a:solidFill>
                <a:schemeClr val="tx2">
                  <a:lumMod val="50000"/>
                </a:schemeClr>
              </a:solidFill>
              <a:cs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i-FI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i-FI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7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7012800" y="6006240"/>
            <a:ext cx="1873800" cy="489960"/>
          </a:xfrm>
          <a:prstGeom prst="rect">
            <a:avLst/>
          </a:prstGeom>
          <a:ln>
            <a:noFill/>
          </a:ln>
        </p:spPr>
      </p:pic>
      <p:pic>
        <p:nvPicPr>
          <p:cNvPr id="91" name="Obrázok 4"/>
          <p:cNvPicPr/>
          <p:nvPr/>
        </p:nvPicPr>
        <p:blipFill>
          <a:blip r:embed="rId4"/>
          <a:stretch/>
        </p:blipFill>
        <p:spPr>
          <a:xfrm>
            <a:off x="327240" y="146880"/>
            <a:ext cx="2784600" cy="588240"/>
          </a:xfrm>
          <a:prstGeom prst="rect">
            <a:avLst/>
          </a:prstGeom>
          <a:ln>
            <a:noFill/>
          </a:ln>
        </p:spPr>
      </p:pic>
      <p:sp>
        <p:nvSpPr>
          <p:cNvPr id="2" name="Tekstiruutu 1"/>
          <p:cNvSpPr txBox="1"/>
          <p:nvPr/>
        </p:nvSpPr>
        <p:spPr>
          <a:xfrm>
            <a:off x="327240" y="735120"/>
            <a:ext cx="855936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Cooperation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Arctic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Trucks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</a:rPr>
              <a:t> Finland</a:t>
            </a:r>
          </a:p>
          <a:p>
            <a:endParaRPr lang="fi-FI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b="1" dirty="0" smtClean="0">
                <a:solidFill>
                  <a:schemeClr val="tx2">
                    <a:lumMod val="50000"/>
                  </a:schemeClr>
                </a:solidFill>
              </a:rPr>
              <a:t>Basic </a:t>
            </a:r>
            <a:r>
              <a:rPr lang="fi-FI" sz="2200" b="1" dirty="0" err="1" smtClean="0">
                <a:solidFill>
                  <a:schemeClr val="tx2">
                    <a:lumMod val="50000"/>
                  </a:schemeClr>
                </a:solidFill>
              </a:rPr>
              <a:t>course</a:t>
            </a:r>
            <a:r>
              <a:rPr lang="fi-FI" sz="2200" b="1" dirty="0" smtClean="0">
                <a:solidFill>
                  <a:schemeClr val="tx2">
                    <a:lumMod val="50000"/>
                  </a:schemeClr>
                </a:solidFill>
              </a:rPr>
              <a:t>  - workshop </a:t>
            </a:r>
            <a:r>
              <a:rPr lang="fi-FI" sz="2200" b="1" dirty="0" err="1" smtClean="0">
                <a:solidFill>
                  <a:schemeClr val="tx2">
                    <a:lumMod val="50000"/>
                  </a:schemeClr>
                </a:solidFill>
              </a:rPr>
              <a:t>day</a:t>
            </a:r>
            <a:endParaRPr lang="fi-FI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Workshop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presentation</a:t>
            </a:r>
            <a:endParaRPr lang="fi-FI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Official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car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workshop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001342"/>
                </a:solidFill>
                <a:cs typeface="Arial"/>
              </a:rPr>
              <a:t>Dedicated </a:t>
            </a:r>
            <a:r>
              <a:rPr lang="en-US" sz="2200" dirty="0">
                <a:solidFill>
                  <a:srgbClr val="001342"/>
                </a:solidFill>
                <a:cs typeface="Arial"/>
              </a:rPr>
              <a:t>4x4 vehicles workshop facility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dirty="0" err="1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ybrid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vehicle</a:t>
            </a:r>
            <a:r>
              <a:rPr lang="fi-FI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2">
                    <a:lumMod val="50000"/>
                  </a:schemeClr>
                </a:solidFill>
              </a:rPr>
              <a:t>presentation</a:t>
            </a:r>
            <a:endParaRPr lang="fi-FI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Arial"/>
              </a:rPr>
              <a:t>Body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Arial"/>
              </a:rPr>
              <a:t>construction of off-road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Arial"/>
              </a:rPr>
              <a:t>vehicles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cs typeface="Arial"/>
              </a:rPr>
              <a:t>Learning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cs typeface="Arial"/>
              </a:rPr>
              <a:t>the characteristics of off-road vehicles in a practical driving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190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7012800" y="6006240"/>
            <a:ext cx="1873800" cy="489960"/>
          </a:xfrm>
          <a:prstGeom prst="rect">
            <a:avLst/>
          </a:prstGeom>
          <a:ln>
            <a:noFill/>
          </a:ln>
        </p:spPr>
      </p:pic>
      <p:pic>
        <p:nvPicPr>
          <p:cNvPr id="91" name="Obrázok 4"/>
          <p:cNvPicPr/>
          <p:nvPr/>
        </p:nvPicPr>
        <p:blipFill>
          <a:blip r:embed="rId4"/>
          <a:stretch/>
        </p:blipFill>
        <p:spPr>
          <a:xfrm>
            <a:off x="327240" y="146880"/>
            <a:ext cx="2784600" cy="588240"/>
          </a:xfrm>
          <a:prstGeom prst="rect">
            <a:avLst/>
          </a:prstGeom>
          <a:ln>
            <a:noFill/>
          </a:ln>
        </p:spPr>
      </p:pic>
      <p:sp>
        <p:nvSpPr>
          <p:cNvPr id="2" name="Tekstiruutu 1"/>
          <p:cNvSpPr txBox="1"/>
          <p:nvPr/>
        </p:nvSpPr>
        <p:spPr>
          <a:xfrm>
            <a:off x="327240" y="735120"/>
            <a:ext cx="85593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Cooperation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Car</a:t>
            </a:r>
            <a:r>
              <a:rPr lang="fi-FI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800" b="1" dirty="0" err="1" smtClean="0">
                <a:solidFill>
                  <a:schemeClr val="tx2">
                    <a:lumMod val="50000"/>
                  </a:schemeClr>
                </a:solidFill>
              </a:rPr>
              <a:t>importers</a:t>
            </a:r>
            <a:endParaRPr lang="fi-FI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fi-FI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Car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structure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- and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technology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trainings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for Finnish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Customs</a:t>
            </a:r>
            <a:endParaRPr lang="fi-F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Classroom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training</a:t>
            </a:r>
            <a:endParaRPr lang="fi-F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Practical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training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removals</a:t>
            </a:r>
            <a:endParaRPr lang="fi-FI" sz="2400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i-F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Assists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Finnish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Customs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harder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cases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removals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hybrid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- and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electric</a:t>
            </a:r>
            <a:r>
              <a:rPr lang="fi-F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2400" dirty="0" err="1" smtClean="0">
                <a:solidFill>
                  <a:schemeClr val="tx2">
                    <a:lumMod val="50000"/>
                  </a:schemeClr>
                </a:solidFill>
              </a:rPr>
              <a:t>vehicles</a:t>
            </a:r>
            <a:endParaRPr lang="fi-F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7012800" y="6006240"/>
            <a:ext cx="1873800" cy="489960"/>
          </a:xfrm>
          <a:prstGeom prst="rect">
            <a:avLst/>
          </a:prstGeom>
          <a:ln>
            <a:noFill/>
          </a:ln>
        </p:spPr>
      </p:pic>
      <p:pic>
        <p:nvPicPr>
          <p:cNvPr id="91" name="Obrázok 4"/>
          <p:cNvPicPr/>
          <p:nvPr/>
        </p:nvPicPr>
        <p:blipFill>
          <a:blip r:embed="rId4"/>
          <a:stretch/>
        </p:blipFill>
        <p:spPr>
          <a:xfrm>
            <a:off x="327240" y="146880"/>
            <a:ext cx="2784600" cy="588240"/>
          </a:xfrm>
          <a:prstGeom prst="rect">
            <a:avLst/>
          </a:prstGeom>
          <a:ln>
            <a:noFill/>
          </a:ln>
        </p:spPr>
      </p:pic>
      <p:sp>
        <p:nvSpPr>
          <p:cNvPr id="3" name="Tekstiruutu 2"/>
          <p:cNvSpPr txBox="1"/>
          <p:nvPr/>
        </p:nvSpPr>
        <p:spPr>
          <a:xfrm>
            <a:off x="327240" y="1652954"/>
            <a:ext cx="8559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i-FI" sz="2400" b="1" dirty="0" smtClean="0"/>
              <a:t>Finnish </a:t>
            </a:r>
            <a:r>
              <a:rPr lang="fi-FI" sz="2400" b="1" dirty="0" err="1" smtClean="0"/>
              <a:t>Trainers</a:t>
            </a:r>
            <a:r>
              <a:rPr lang="fi-FI" sz="2400" b="1" dirty="0" smtClean="0"/>
              <a:t>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dirty="0" smtClean="0"/>
              <a:t>Mr. Pekka Aho, </a:t>
            </a:r>
            <a:r>
              <a:rPr lang="fi-FI" sz="2200" dirty="0"/>
              <a:t>Vaalimaa </a:t>
            </a:r>
            <a:r>
              <a:rPr lang="fi-FI" sz="2200" dirty="0" err="1" smtClean="0"/>
              <a:t>Customs</a:t>
            </a:r>
            <a:r>
              <a:rPr lang="fi-FI" sz="2200" dirty="0" smtClean="0"/>
              <a:t>, </a:t>
            </a:r>
            <a:r>
              <a:rPr lang="fi-FI" sz="2200" dirty="0" smtClean="0">
                <a:hlinkClick r:id="rId5"/>
              </a:rPr>
              <a:t>pekka.aho@tulli.fi</a:t>
            </a:r>
            <a:r>
              <a:rPr lang="fi-FI" sz="2200" dirty="0" smtClean="0"/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dirty="0" smtClean="0"/>
              <a:t>Mr. Jukka Nokka, </a:t>
            </a:r>
            <a:r>
              <a:rPr lang="fi-FI" sz="2200" dirty="0"/>
              <a:t>Vaalimaa </a:t>
            </a:r>
            <a:r>
              <a:rPr lang="fi-FI" sz="2200" dirty="0" err="1" smtClean="0"/>
              <a:t>Customs</a:t>
            </a:r>
            <a:r>
              <a:rPr lang="fi-FI" sz="2200" dirty="0" smtClean="0"/>
              <a:t>, </a:t>
            </a:r>
            <a:r>
              <a:rPr lang="fi-FI" sz="2200" dirty="0" smtClean="0">
                <a:hlinkClick r:id="rId6"/>
              </a:rPr>
              <a:t>jukka.nokka@tulli.fi</a:t>
            </a:r>
            <a:endParaRPr lang="fi-FI" sz="22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dirty="0" smtClean="0"/>
              <a:t>Mr. Valtteri Serola, </a:t>
            </a:r>
            <a:r>
              <a:rPr lang="fi-FI" sz="2200" dirty="0"/>
              <a:t>Vaalimaa </a:t>
            </a:r>
            <a:r>
              <a:rPr lang="fi-FI" sz="2200" dirty="0" err="1" smtClean="0"/>
              <a:t>Customs</a:t>
            </a:r>
            <a:r>
              <a:rPr lang="fi-FI" sz="2200" dirty="0" smtClean="0"/>
              <a:t>, </a:t>
            </a:r>
            <a:r>
              <a:rPr lang="fi-FI" sz="2200" dirty="0" smtClean="0">
                <a:hlinkClick r:id="rId7"/>
              </a:rPr>
              <a:t>valtteri.serola@tulli.fi</a:t>
            </a:r>
            <a:r>
              <a:rPr lang="fi-FI" sz="2200" dirty="0" smtClean="0"/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200" dirty="0" smtClean="0"/>
              <a:t>Mr. Teijo Tarvainen, Nuijamaa </a:t>
            </a:r>
            <a:r>
              <a:rPr lang="fi-FI" sz="2200" dirty="0" err="1" smtClean="0"/>
              <a:t>Customs</a:t>
            </a:r>
            <a:r>
              <a:rPr lang="fi-FI" sz="2200" dirty="0" smtClean="0"/>
              <a:t>, </a:t>
            </a:r>
            <a:r>
              <a:rPr lang="fi-FI" sz="2200" dirty="0" smtClean="0">
                <a:hlinkClick r:id="rId8"/>
              </a:rPr>
              <a:t>teijo.tarvainen@tulli.fi</a:t>
            </a:r>
            <a:r>
              <a:rPr lang="fi-FI" sz="2200" dirty="0" smtClean="0"/>
              <a:t> 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08189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CELBET Color full logo with COM logo (4)</Template>
  <TotalTime>2425</TotalTime>
  <Words>295</Words>
  <Application>Microsoft Office PowerPoint</Application>
  <PresentationFormat>Näytössä katseltava diaesitys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DejaVu Sans</vt:lpstr>
      <vt:lpstr>Symbol</vt:lpstr>
      <vt:lpstr>Times New Roman</vt:lpstr>
      <vt:lpstr>Wingdings</vt:lpstr>
      <vt:lpstr>Office Theme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subject/>
  <dc:creator>Windows User</dc:creator>
  <dc:description/>
  <cp:lastModifiedBy>Nokka Jukka</cp:lastModifiedBy>
  <cp:revision>126</cp:revision>
  <cp:lastPrinted>2018-03-22T11:39:02Z</cp:lastPrinted>
  <dcterms:created xsi:type="dcterms:W3CDTF">2022-05-12T07:07:25Z</dcterms:created>
  <dcterms:modified xsi:type="dcterms:W3CDTF">2023-03-09T14:09:17Z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DLPManualFileClassification">
    <vt:lpwstr>{fda3041b-e405-41d9-ab17-3871d5906b2d}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FCATEGORY">
    <vt:lpwstr>InformacjeMiedzynarodowe</vt:lpwstr>
  </property>
  <property fmtid="{D5CDD505-2E9C-101B-9397-08002B2CF9AE}" pid="8" name="MFClassificationDate">
    <vt:lpwstr>2022-05-17T11:55:50.7995010+02:00</vt:lpwstr>
  </property>
  <property fmtid="{D5CDD505-2E9C-101B-9397-08002B2CF9AE}" pid="9" name="MFClassifiedBy">
    <vt:lpwstr>MF\GRWM;Grabowska Anna 11</vt:lpwstr>
  </property>
  <property fmtid="{D5CDD505-2E9C-101B-9397-08002B2CF9AE}" pid="10" name="MFClassifiedBySID">
    <vt:lpwstr>MF\S-1-5-21-1525952054-1005573771-2909822258-352189</vt:lpwstr>
  </property>
  <property fmtid="{D5CDD505-2E9C-101B-9397-08002B2CF9AE}" pid="11" name="MFGRNItemId">
    <vt:lpwstr>GRN-68ab2400-d1f2-47bc-8a0e-2b3fe1c4a677</vt:lpwstr>
  </property>
  <property fmtid="{D5CDD505-2E9C-101B-9397-08002B2CF9AE}" pid="12" name="MFHash">
    <vt:lpwstr>vXLFkCX7K7U4HksraBtL5ouv8IngasoZfxSxRk1L4mE=</vt:lpwstr>
  </property>
  <property fmtid="{D5CDD505-2E9C-101B-9397-08002B2CF9AE}" pid="13" name="MFRefresh">
    <vt:lpwstr>False</vt:lpwstr>
  </property>
  <property fmtid="{D5CDD505-2E9C-101B-9397-08002B2CF9AE}" pid="14" name="MMClips">
    <vt:i4>0</vt:i4>
  </property>
  <property fmtid="{D5CDD505-2E9C-101B-9397-08002B2CF9AE}" pid="15" name="Notes">
    <vt:i4>1</vt:i4>
  </property>
  <property fmtid="{D5CDD505-2E9C-101B-9397-08002B2CF9AE}" pid="16" name="PresentationFormat">
    <vt:lpwstr>Diavetítés a képernyőre (4:3 oldalarány)</vt:lpwstr>
  </property>
  <property fmtid="{D5CDD505-2E9C-101B-9397-08002B2CF9AE}" pid="17" name="ScaleCrop">
    <vt:bool>false</vt:bool>
  </property>
  <property fmtid="{D5CDD505-2E9C-101B-9397-08002B2CF9AE}" pid="18" name="ShareDoc">
    <vt:bool>false</vt:bool>
  </property>
  <property fmtid="{D5CDD505-2E9C-101B-9397-08002B2CF9AE}" pid="19" name="Slides">
    <vt:i4>2</vt:i4>
  </property>
</Properties>
</file>