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3" r:id="rId2"/>
    <p:sldMasterId id="2147483745" r:id="rId3"/>
    <p:sldMasterId id="2147483732" r:id="rId4"/>
    <p:sldMasterId id="2147483757" r:id="rId5"/>
  </p:sldMasterIdLst>
  <p:notesMasterIdLst>
    <p:notesMasterId r:id="rId15"/>
  </p:notesMasterIdLst>
  <p:handoutMasterIdLst>
    <p:handoutMasterId r:id="rId16"/>
  </p:handoutMasterIdLst>
  <p:sldIdLst>
    <p:sldId id="323" r:id="rId6"/>
    <p:sldId id="322" r:id="rId7"/>
    <p:sldId id="326" r:id="rId8"/>
    <p:sldId id="327" r:id="rId9"/>
    <p:sldId id="292" r:id="rId10"/>
    <p:sldId id="325" r:id="rId11"/>
    <p:sldId id="324" r:id="rId12"/>
    <p:sldId id="291" r:id="rId13"/>
    <p:sldId id="32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na Chobanova" initials="KCH" lastIdx="1" clrIdx="0">
    <p:extLst>
      <p:ext uri="{19B8F6BF-5375-455C-9EA6-DF929625EA0E}">
        <p15:presenceInfo xmlns:p15="http://schemas.microsoft.com/office/powerpoint/2012/main" userId="Kalina Choba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5109" autoAdjust="0"/>
  </p:normalViewPr>
  <p:slideViewPr>
    <p:cSldViewPr>
      <p:cViewPr varScale="1">
        <p:scale>
          <a:sx n="60" d="100"/>
          <a:sy n="60" d="100"/>
        </p:scale>
        <p:origin x="80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87BA-2FB5-4785-A899-6108665EF11C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274A3-AFF1-442F-843F-677B890D7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7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BFF-B4C0-4A0D-B0DC-E38BB0BF27EE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7378-0800-4511-8A7F-16103CC3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7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dealing with operational risk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for results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coping with stress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solving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information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 ability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competencies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legislation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Enforcement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65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66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 smtClean="0"/>
              <a:t>Usefull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Cumtoms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officers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sniffer</a:t>
            </a:r>
            <a:r>
              <a:rPr lang="hu-HU" baseline="0" dirty="0" smtClean="0"/>
              <a:t> dog, </a:t>
            </a:r>
            <a:r>
              <a:rPr lang="hu-HU" baseline="0" dirty="0" err="1" smtClean="0"/>
              <a:t>x-ray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shiftleader</a:t>
            </a:r>
            <a:r>
              <a:rPr lang="hu-HU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38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50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33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9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35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1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42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57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96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6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1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9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4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431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81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22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71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9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90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95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36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2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0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84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0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46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887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231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751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83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968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3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1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631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2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69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625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36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58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35893" y="548680"/>
            <a:ext cx="6446507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35893" y="1700809"/>
            <a:ext cx="6446507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4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A25F-097B-4EBF-8A9C-F49B461D8157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3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A7D1-0D29-4374-AB44-B880CBCF414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0159-36A1-49BC-ACF5-D750474A6485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6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1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8535" y="1556792"/>
            <a:ext cx="11174931" cy="1739032"/>
          </a:xfrm>
        </p:spPr>
        <p:txBody>
          <a:bodyPr>
            <a:normAutofit/>
          </a:bodyPr>
          <a:lstStyle/>
          <a:p>
            <a:r>
              <a:rPr lang="en-US" dirty="0"/>
              <a:t>Presentation of Customs Control Skills Development </a:t>
            </a:r>
            <a:r>
              <a:rPr lang="en-US" dirty="0" smtClean="0"/>
              <a:t>Centre </a:t>
            </a:r>
            <a:r>
              <a:rPr lang="en-US" dirty="0"/>
              <a:t>of </a:t>
            </a:r>
            <a:r>
              <a:rPr lang="en-US" dirty="0" smtClean="0"/>
              <a:t>Expertise</a:t>
            </a:r>
            <a:endParaRPr lang="en-US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0" y="318018"/>
            <a:ext cx="3873254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828800" y="3379030"/>
            <a:ext cx="8534400" cy="77005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CELBET Customs control process </a:t>
            </a:r>
            <a:r>
              <a:rPr lang="en-US" i="1" dirty="0" smtClean="0">
                <a:solidFill>
                  <a:schemeClr val="tx1"/>
                </a:solidFill>
              </a:rPr>
              <a:t>training</a:t>
            </a:r>
            <a:endParaRPr lang="hu-HU" sz="4800" dirty="0">
              <a:solidFill>
                <a:schemeClr val="tx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0" y="5332288"/>
            <a:ext cx="7787811" cy="1525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smtClean="0">
                <a:latin typeface="+mj-lt"/>
              </a:rPr>
              <a:t>Zsolt Kovács Cpt., Hungarian Tax &amp; Customs</a:t>
            </a:r>
          </a:p>
          <a:p>
            <a:r>
              <a:rPr lang="hu-HU" sz="2200" smtClean="0">
                <a:latin typeface="+mj-lt"/>
              </a:rPr>
              <a:t>Jenő Csáki Cpt., Hungarian Tax &amp; Customs</a:t>
            </a:r>
          </a:p>
          <a:p>
            <a:r>
              <a:rPr lang="hu-HU" sz="2200" smtClean="0">
                <a:latin typeface="+mj-lt"/>
              </a:rPr>
              <a:t>Tamás Tóth Lt., Hungarian Tax &amp; Customs</a:t>
            </a:r>
          </a:p>
          <a:p>
            <a:r>
              <a:rPr lang="hu-HU" sz="2200" smtClean="0">
                <a:latin typeface="+mj-lt"/>
              </a:rPr>
              <a:t>BCP Röszke, </a:t>
            </a:r>
            <a:r>
              <a:rPr lang="en-US" sz="2200" smtClean="0">
                <a:latin typeface="+mj-lt"/>
              </a:rPr>
              <a:t>Customs Control Skills Development Centre of Expertise</a:t>
            </a:r>
            <a:endParaRPr lang="hu-HU" sz="2200" smtClean="0">
              <a:latin typeface="+mj-lt"/>
            </a:endParaRPr>
          </a:p>
          <a:p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1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63353" y="1412775"/>
            <a:ext cx="6624736" cy="52735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facilated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Röszke BCP,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Hungary Röszke Centre of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(3 HUN +1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2019:  4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spread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common approach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performing customs control at the EU external border by sharing working examples,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and methods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increase safety and security, protect citizens and the environment.</a:t>
            </a:r>
          </a:p>
          <a:p>
            <a:pPr algn="just"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19490" y="15055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1871193"/>
            <a:ext cx="4789445" cy="41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19490" y="15055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ww.fischerandpartners.com/mt-content/uploads/2019/06/hard_skills_soft_skills_9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1412776"/>
            <a:ext cx="74888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63352" y="1412775"/>
            <a:ext cx="6912767" cy="49134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developement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developement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modus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operandi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metholodogy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pbs.twimg.com/media/DP9qD5wX4AATBcI?format=jpg&amp;name=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29" y="1412776"/>
            <a:ext cx="9114341" cy="49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91344" y="1268760"/>
            <a:ext cx="7776864" cy="45615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Preferable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Profiling,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eans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ransport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19490" y="15055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lh3.googleusercontent.com/94ctUvvxy9RdEelWWzr2HXMN0lWCCm06jg4ovP5Eg6URtvc0DdTK_GpnkzEFO0VbQnPq7i8BwSX2D7zpi_wd0wOW--WnrXPpgCqN1EXO2vH_Ql0xDYlveG9UZi00MbVj0XM2wzqNlqiOS80mpNQHObqiCAKcNxWgUi9FmN7y9m1XkiVhie5UvLerGGX6kETMpVvjo0TpLlCtCrndlgg2D8FV-1IyxfVpUbD0Mbsl6r0yIX3r99mbtKxqu53vPYl4BgcCiHGSxtZo7Lza_KVDadadR5QjLwxLmaZuhVUlEP6RusfddxcqLgrTxX-qzyQr503uM-1xu_tKYpf-ZeiyfpV35XZ3BKLHgxxIlWlEo5qpBS0aphUXiYGCWGpxoeF54_Ir5WdoV4_EEcxRpW6ze-wbitlL1fhrJukS4sXlI1UXHJJ38cuykWB8bftjkdkptvDzp1wJXAZEzPfA70XxbV00kblycQbkDeC2mZiGvpgmwdY9KLzFm0jVrlov9KC7rFkl9beZyiYmh81Y8Hhuyav9d7--z-kd57Dj46E6HHMY9Arqacu9Qph2pdTv2msDv8O2EBCAd0tniqY8k7WH9gLBfUXd2-4V4rGSDUYrSlAbLhdNG94V51oyjyvXPefMbIJvaq2TAGok630fStnoSHGeYAUmPck_Hxd8cMmP1VkIUGDgTNXsDIV7aY9-2ykLlVkCjoVzVthQSip8Ko-iSnUnUVk1PHzx0QdjiwtBKepbncVm5gQq6eAIj2mAGkypz0N-EpxQ_uyOBuaONyRsF3HHLyxRaPYEzEe2WQx2rSKsJMp-zxr39k4pW1RXCg3aZNjNKYbu6Kcioub_Q_nEFzA0wBEjapiK8nrnKroYz1UNMbkAxqiD7F-R8gyI-JZ1x5yQepO_R7AoftAUrps5ekrD-dyxF-wYcSRqnM66MF97i2lYK8lGLPkd6GdGthkU3TMNvgsUxufUmS8A2Z5_rBnuomEQh_LG1NZpWw5nvu4EXfawKSVkBA=w1877-h866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88" y="4548188"/>
            <a:ext cx="5042298" cy="232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i7PbiIhE7h5FqrZKzN91RLj9sv2582nOf3cSpSEAgCyXTXjv1dPCqIJ387_y4Jn0VQNf2a61yodTyeP-uzX9VZgie8KrQ_OwIoa1aE_JuAGw6Qxce1_bS3WSFvpGxkCiq7I-5rPreEqMIYy2QVPlRj_1WODIxnLT_flfdRnz7ONQkPt6_BRFt5CvNdRxIwX6F_qOGFeytAJMdoM9Y9cGEvA_LR9Juty-MET7NDPsRRnsbh5Y6XQknrhC5dGNzpFsmB0TR86ZG1ECGRAgHHkX1f-URDjXswVDendHDKrMSURxkOkbNm5Rft2Ktnh0R0sh103Znb9_io9tEhraZJ2EYjrrPQEIOTIUfmL391GpL5OolOeYf_J5JbG08f0DVAdf3mR5A3Lsp62nYrn-PxKZYlVvDnhoRJodNUp4CExULTGIJ14JniOeVw26UNqjPXDpAUqQYNcO_jWNCVKx50_h97PlynnuKaXyBW4FUjb-Z-UF3KLIO2yGrPejHx1Rj34KjnkQ2GSQbVgK0Lrzsqay2jt2KAqNMKLsVy0-i9n93KI3w2a5eWo-_dJA8ihBncEvtQDmX3_E3L6czSJ8eCuDGuRNEP4a3XQtcErmnXgIoQL2BW1NVD8459a-3i3xqYntqvU-Ikq2AxZ91N7QxI0KTl6n17I-YQziCsP4BfqBU25RtcSsAkXqmsn_knF4FDiTqyKol9ZTzHup98jFRUlUhwM240pHe5p5C_FmuWM62Dit2QgIYpXlci-BTkr-cITjSjnK3cBJzKYvJ4Hmjq6NMUDA2A_WoXZ2ocTJs6dqlEYlg_2V7lt2KJlvOvWQ8_-orLqyQnLGpDrmkQN93qMVSTeoDoPYmeAy2PA4w_8ZP0Fx6Okm9IOhuJFFEwah0IPrKvpd1AfDwtMGoWnNmWGdF7W6ZZVKsifikpfFl_FsZEOgeSczDPVKnYGSKyKU25yXFiNOjs6Boh0bP-G3QVgzWhj3kY93l_xTUSp5keGMyiKnk0CM76ulBQ=w1157-h866-no?authuser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38262" r="4255" b="13413"/>
          <a:stretch/>
        </p:blipFill>
        <p:spPr bwMode="auto">
          <a:xfrm>
            <a:off x="695400" y="4709657"/>
            <a:ext cx="4768435" cy="1977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KOSZP0H7nhf6L8C6n6eAPEw1I4ZfhjQyGIUBqQdnRN3VmRWSixy-xZKAgLxTQxofvNAADcS1WIsNLOas0qy1nV7P2igj4Iecw5Nj-38KriWult0S5_dOBjWZ4tKq7KVIBnhVXKNWTYIWWLDC-PBVPOpFwF-Fgxrq5jwGSzrqPWkccUPJNdP0lUzYaPuGukV7wIeiNJN9qZ6wRjiLiPB6KAEeEpA6eZX443PV3HjyVi-MC4TpS7jb8CzALX3HHnN9SeOKP2Bhmn4waCwy_7vt9nHQ_jy1xbg8cm9btjvoqn5ofMAHwoimOu8VSE_vgEkW_SNo3ZragEpOu1gyC3Y6735saPPjQkIIAv0kLFw7UKFXmhXqn3Tt29pNQY8xwuZzyS4ZuKNn8-wm3xN8GlRT1WkM2V1eSigpuNHtejy1KJ5qCrnyI40je4fUbH0f8u0JyQz8JDG7yFAvkCltCC3crSjNfnRA6-LpMwUdbHNBWHk8AvdDrNfN4ynjyJqqHicdCBvwXNuiXEtww8EKVbBnbY0fIRvzgocXntkIrA6JfQZyY_zg1DpNvWVzx-yFWk0BPUn7W1TPaF9YQVVfC5xhGPpkk2coi8Ridbvyb9qrw6ioKw0y6dRcY5o2YQqzak3auHoZF2x4F19G7U1s66pMxYAPZwpSVYffPYkbOkTfFQYihJ_UNI9S-Hkcv1h2OwBU-FVJ_ruVeDMUFXVFb5QHn-Z3zJE8nXV-IGV-zqcL4uBzicCc94VRWJU3yrf1Sw442lm7biqrL2Vfk55EvrSoaT2lNyKW5PbB4gZZznmDxw675h5qsh-CBWzLxl15P8B9hBGoYE8J0uk4KgOArLSqrOHmaeQ6vVZA4GHpDYguoUqqm405r4bSnI1VjnI4TwL9hgORnlIurCa4u6i8VxVGglrUClAwhrtRySHRPl02jOQ_cbZvk_Zf02epE6LUL0YtItd6LcnuwqxTYmdR9k9WYMgPFJJuiYTH8D6NyMoDuPOs5SHnEx-Ofw=w1157-h866-no?authuser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t="41799" r="39283" b="27188"/>
          <a:stretch/>
        </p:blipFill>
        <p:spPr bwMode="auto">
          <a:xfrm>
            <a:off x="8061889" y="1190272"/>
            <a:ext cx="400306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F20BE847-5A4F-6D08-3172-055186A284AF}"/>
              </a:ext>
            </a:extLst>
          </p:cNvPr>
          <p:cNvSpPr txBox="1"/>
          <p:nvPr/>
        </p:nvSpPr>
        <p:spPr>
          <a:xfrm>
            <a:off x="2305978" y="78224"/>
            <a:ext cx="8131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CELBET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Customs control process training</a:t>
            </a:r>
          </a:p>
          <a:p>
            <a:pPr algn="ctr"/>
            <a:r>
              <a:rPr lang="hu-HU" sz="2800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en-US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hu-HU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Septemeber</a:t>
            </a:r>
            <a:r>
              <a:rPr lang="en-US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hu-HU" sz="28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3AAAC959-943C-B051-2A32-7093EB803B6E}"/>
              </a:ext>
            </a:extLst>
          </p:cNvPr>
          <p:cNvSpPr txBox="1"/>
          <p:nvPr/>
        </p:nvSpPr>
        <p:spPr>
          <a:xfrm>
            <a:off x="191344" y="1196752"/>
            <a:ext cx="5544615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tx1"/>
                </a:solidFill>
              </a:rPr>
              <a:t>0</a:t>
            </a:r>
            <a:r>
              <a:rPr lang="hu-HU" sz="2400" dirty="0" smtClean="0">
                <a:solidFill>
                  <a:schemeClr val="tx1"/>
                </a:solidFill>
              </a:rPr>
              <a:t>6-08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  <a:r>
              <a:rPr lang="hu-HU" sz="2400" dirty="0" smtClean="0">
                <a:solidFill>
                  <a:schemeClr val="tx1"/>
                </a:solidFill>
              </a:rPr>
              <a:t> 09</a:t>
            </a:r>
            <a:r>
              <a:rPr lang="it-IT" sz="2400" dirty="0" smtClean="0">
                <a:solidFill>
                  <a:schemeClr val="tx1"/>
                </a:solidFill>
              </a:rPr>
              <a:t>.2022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Kipi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BCP</a:t>
            </a: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16 </a:t>
            </a:r>
            <a:r>
              <a:rPr lang="en-US" sz="2400" dirty="0">
                <a:solidFill>
                  <a:schemeClr val="tx1"/>
                </a:solidFill>
              </a:rPr>
              <a:t>participants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</a:rPr>
              <a:t>3 </a:t>
            </a:r>
            <a:r>
              <a:rPr lang="hu-HU" sz="2400" dirty="0">
                <a:solidFill>
                  <a:schemeClr val="tx1"/>
                </a:solidFill>
              </a:rPr>
              <a:t>CELBET </a:t>
            </a:r>
            <a:r>
              <a:rPr lang="en-US" sz="2400" dirty="0" smtClean="0">
                <a:solidFill>
                  <a:schemeClr val="tx1"/>
                </a:solidFill>
              </a:rPr>
              <a:t>trainers</a:t>
            </a:r>
            <a:r>
              <a:rPr lang="hu-HU" sz="2400" dirty="0" smtClean="0">
                <a:solidFill>
                  <a:schemeClr val="tx1"/>
                </a:solidFill>
              </a:rPr>
              <a:t> (2 HUN, 1 BG)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>
                <a:solidFill>
                  <a:schemeClr val="tx1"/>
                </a:solidFill>
              </a:rPr>
              <a:t>Greek</a:t>
            </a:r>
            <a:r>
              <a:rPr lang="en-US" sz="2400" dirty="0">
                <a:solidFill>
                  <a:schemeClr val="tx1"/>
                </a:solidFill>
              </a:rPr>
              <a:t> customs officers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i="1" dirty="0" err="1" smtClean="0">
                <a:solidFill>
                  <a:schemeClr val="tx1"/>
                </a:solidFill>
              </a:rPr>
              <a:t>From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BCPs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with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Albania</a:t>
            </a:r>
            <a:r>
              <a:rPr lang="hu-HU" sz="2400" i="1" dirty="0" smtClean="0">
                <a:solidFill>
                  <a:schemeClr val="tx1"/>
                </a:solidFill>
              </a:rPr>
              <a:t>, </a:t>
            </a:r>
            <a:r>
              <a:rPr lang="hu-HU" sz="2400" i="1" dirty="0" err="1" smtClean="0">
                <a:solidFill>
                  <a:schemeClr val="tx1"/>
                </a:solidFill>
              </a:rPr>
              <a:t>N.Macedonia</a:t>
            </a:r>
            <a:r>
              <a:rPr lang="hu-HU" sz="2400" i="1" dirty="0" smtClean="0">
                <a:solidFill>
                  <a:schemeClr val="tx1"/>
                </a:solidFill>
              </a:rPr>
              <a:t>, </a:t>
            </a:r>
            <a:r>
              <a:rPr lang="hu-HU" sz="2400" i="1" dirty="0" err="1" smtClean="0">
                <a:solidFill>
                  <a:schemeClr val="tx1"/>
                </a:solidFill>
              </a:rPr>
              <a:t>Turkey</a:t>
            </a:r>
            <a:endParaRPr lang="hu-HU" sz="2400" i="1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i="1" dirty="0" err="1" smtClean="0">
                <a:solidFill>
                  <a:schemeClr val="tx1"/>
                </a:solidFill>
              </a:rPr>
              <a:t>Sniffer</a:t>
            </a:r>
            <a:r>
              <a:rPr lang="hu-HU" sz="2400" i="1" dirty="0" smtClean="0">
                <a:solidFill>
                  <a:schemeClr val="tx1"/>
                </a:solidFill>
              </a:rPr>
              <a:t> dog </a:t>
            </a:r>
            <a:r>
              <a:rPr lang="hu-HU" sz="2400" i="1" dirty="0" err="1" smtClean="0">
                <a:solidFill>
                  <a:schemeClr val="tx1"/>
                </a:solidFill>
              </a:rPr>
              <a:t>handlers</a:t>
            </a:r>
            <a:r>
              <a:rPr lang="hu-HU" sz="2400" i="1" dirty="0" smtClean="0">
                <a:solidFill>
                  <a:schemeClr val="tx1"/>
                </a:solidFill>
              </a:rPr>
              <a:t> + </a:t>
            </a:r>
            <a:r>
              <a:rPr lang="hu-HU" sz="2400" i="1" dirty="0" err="1" smtClean="0">
                <a:solidFill>
                  <a:schemeClr val="tx1"/>
                </a:solidFill>
              </a:rPr>
              <a:t>X-Ray</a:t>
            </a:r>
            <a:r>
              <a:rPr lang="hu-HU" sz="2400" i="1" dirty="0" smtClean="0">
                <a:solidFill>
                  <a:schemeClr val="tx1"/>
                </a:solidFill>
              </a:rPr>
              <a:t> operators </a:t>
            </a:r>
            <a:r>
              <a:rPr lang="hu-HU" sz="2400" i="1" dirty="0" err="1" smtClean="0">
                <a:solidFill>
                  <a:schemeClr val="tx1"/>
                </a:solidFill>
              </a:rPr>
              <a:t>included</a:t>
            </a:r>
            <a:endParaRPr lang="en-US" sz="2400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877" y="2211808"/>
            <a:ext cx="5166885" cy="3984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" name="Ellipszis 2047">
            <a:extLst>
              <a:ext uri="{FF2B5EF4-FFF2-40B4-BE49-F238E27FC236}">
                <a16:creationId xmlns="" xmlns:a16="http://schemas.microsoft.com/office/drawing/2014/main" id="{2288367A-6ED0-B36F-4213-4ED60F64EF49}"/>
              </a:ext>
            </a:extLst>
          </p:cNvPr>
          <p:cNvSpPr/>
          <p:nvPr/>
        </p:nvSpPr>
        <p:spPr>
          <a:xfrm>
            <a:off x="10568538" y="2492896"/>
            <a:ext cx="1000069" cy="943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58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lh3.googleusercontent.com/X9DbLfzEi-sVBh94flw9jJlKvVSukA6GYm0C5rsV3oumr0-ig5HuPDB1_S3CzRV0mRDkKuKvvJg4OLGKk4dvUZWCrupTvwlIuq26a8x94uq9H-Y8fqCAYGGmdzq75CpDkhrLLB5fmb_z-tLIeOrXWCmwrFMKgaQqcSY-gz72MSNvvc-hc7vhvV_xMihp-n52Gp-u5ew2mCJz9ZIM6kua-ak35H10Hu4LX6DpSJ0vt_aC2huCcWwU0Dhs2RvoeYk0dhqUe7OrFWVuzMI2ZHflQCC30dadxxZ6ZMNbJYppoPpugL_8xhzDLBnuEtY9F2cX7j-dh9Grm83Rrb6Pj2zSvd5D491HqXtKcvweEG7BQBdql1atQ_TNsGAP8Fjefg_aSEhiLg_8SZs4DWURyf8QZZ_osYZsXU3Gq4l1-gL1GdHok-tsM60BHTNJA-CX4JzI7Pbn27KbQ4R7KaVhnUUDaHphQ_GmIBSGXgtJZHT7wTxIqAMgv8olV9MbkdaaKP0TwAuTJSOeU2ssZhsrvaSZZpYC3KNr3p8As4GqESrDGQsUhSMwhpai0IieefC9JLMiOK9lgVvtOqBoiFcOpkeY1u9E6AwRqhDZ2w974wYYFbKwPbH9OXkZvHk4Go3AlOVFX8RDUxte8yKGnEfmNhnwpAm2JDXeifvTrEY_jXPXn3ywGJAbc4idqjbO1eJS9Y7O7z8B4-oA4htE_PBx5TWDw0w9MYOy-WPXiwR2sRC5GQCVr3LVBtYpkPEBtmHyipOeduuJGyZtIhVl_XLR0FJDIZzF8b8yJUnhhWHXWahfUDvePz-k3rMDXsRBcbQOqOPVEFOYOmDvTCIlW917JmAv9aLg2FszZpb4LxcC9uD9M_uXLz-DwtsAFrHGMXyGoM8XnnyVtA5mFbSwZZtyt5i8woDCBlJx8GrIYgqurbshjicfE6cDkopTG2yVNRYoWCzMtBj4lZIdD3GDnuoKnOJoXrHqvdaq6iudaT-y7UcHkk50vDPFZGfw9Q=w1080-h810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30" y="3665486"/>
            <a:ext cx="3440082" cy="258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6UXLDJir_RBwYRVnRqojec6dc39mqpt4-yF4SdyQ_iHvyE_o8hUNZ4IaqSwOH08-M7dr-BwxvlsICwsu7JhnwOQ9SLabqGMWJWBj-Uy8d0ewr3MiLPdyDLWQyBQi88HYxKlDhQPcYV37UgjUubuKHiktxaYWlmZT4dovWDTlUXiPPINgO2FyxAtwiNgR7FwtnxkR_Nney3gioM8KoIDOtWU1MP2K6IJbhBj_xOGKdNz8OZ5HvPXAr27iJ6CJdgt_SEvAEMWx9KvsHikji05x3LbCcra2NoTWNlr10Y6sQfzo4tv5fIRgoFENALYka6KJ-jyzWJMY_EaWyaU8u38Yt3Dd-y2OznEvDNgA6VXpHtAdzbZEIyBJClPQocF8_w6VFM0HTeNLXdk1AxzzqwsX0mN6O80wkcl6JXB98ETKSWSMt5aSD2mEKldKLm3ec4qigsa5mBJdqTTUaVxgc0SoCHuYUU3wT-IzMZcEn5a-sbKrMELBxDmU9wPA_YVIreJGdQM0l2oJ6vOS2BZiDJsxtPbMUGyd2cDi4lqGMC8JbJnFdHLV3NWs_iZq9Tv3b3f59VZRYURJW3YCwhEMNnUpdqBhlTYRcUDBmFEEbYl9Ywl_OEqm8a1-uhu_1Ssfu4h3H7gHtMADOUSJezQ5jiHXlNPnHUgDtXq0VcAONxauA5nwOyE_ZHJI9WqvUGZpg3nn3mMHGg4pHyOSm2Z2n0DSpVufazuqSFYi493NdkOHI6DL7z5cVXPwPkmZAy3_5nTdOTsarPNRiKuWmx_kEYXCzKdBDwCNQC5arIJF0PeV-70u0LjP0LrUdtu7LegncAE7Fx7m8f6o1VeEITW-S2NZomqAQnNx4OWkYDpDRXRBPneYrq7U4D2hyWeu3zf6lHNr1m9UHxuQPVr5k8SdJxGd3yLel085P0u5ctONhGWnR26YrIj20xsX9ZI0lr5PmcV1-dyyskLPODzyYoJjTVhOwVMVIdwVIafiikoofk_VMkj2iVgu4bOWvA=w1539-h866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69808"/>
            <a:ext cx="435091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68" y="908720"/>
            <a:ext cx="5458807" cy="254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310" y="3069500"/>
            <a:ext cx="1527865" cy="339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506" y="3338769"/>
            <a:ext cx="3809524" cy="28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48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F20BE847-5A4F-6D08-3172-055186A284AF}"/>
              </a:ext>
            </a:extLst>
          </p:cNvPr>
          <p:cNvSpPr txBox="1"/>
          <p:nvPr/>
        </p:nvSpPr>
        <p:spPr>
          <a:xfrm>
            <a:off x="2305978" y="78224"/>
            <a:ext cx="8131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CELBET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Customs control process training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cap="small" dirty="0">
                <a:latin typeface="Arial" panose="020B0604020202020204" pitchFamily="34" charset="0"/>
                <a:cs typeface="Arial" panose="020B0604020202020204" pitchFamily="34" charset="0"/>
              </a:rPr>
              <a:t>MOLDOVA, 7-8, 9-10 NOVEMBER 2022</a:t>
            </a:r>
            <a:endParaRPr lang="hu-HU" sz="24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Cooperation with EUBAM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8237EEF2-8195-B88A-DC24-4A263048B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96" y="94247"/>
            <a:ext cx="1369524" cy="99172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3AAAC959-943C-B051-2A32-7093EB803B6E}"/>
              </a:ext>
            </a:extLst>
          </p:cNvPr>
          <p:cNvSpPr txBox="1"/>
          <p:nvPr/>
        </p:nvSpPr>
        <p:spPr>
          <a:xfrm>
            <a:off x="263352" y="1731873"/>
            <a:ext cx="5544615" cy="3970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-08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11.2022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Crivia BCP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-10.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11.2022. Palanca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16 participants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Moldovan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 customs officers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EUBAM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CELBET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7BD4C00A-AFFB-72B3-16D0-F6342662F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16384" r="20246" b="16384"/>
          <a:stretch/>
        </p:blipFill>
        <p:spPr>
          <a:xfrm>
            <a:off x="6240016" y="2292337"/>
            <a:ext cx="5566484" cy="369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Ellipszis 29">
            <a:extLst>
              <a:ext uri="{FF2B5EF4-FFF2-40B4-BE49-F238E27FC236}">
                <a16:creationId xmlns="" xmlns:a16="http://schemas.microsoft.com/office/drawing/2014/main" id="{5E9515D8-BBB3-D9F7-EF37-5590E9B8F4AB}"/>
              </a:ext>
            </a:extLst>
          </p:cNvPr>
          <p:cNvSpPr/>
          <p:nvPr/>
        </p:nvSpPr>
        <p:spPr>
          <a:xfrm>
            <a:off x="7392144" y="2924944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8" name="Ellipszis 2047">
            <a:extLst>
              <a:ext uri="{FF2B5EF4-FFF2-40B4-BE49-F238E27FC236}">
                <a16:creationId xmlns="" xmlns:a16="http://schemas.microsoft.com/office/drawing/2014/main" id="{2288367A-6ED0-B36F-4213-4ED60F64EF49}"/>
              </a:ext>
            </a:extLst>
          </p:cNvPr>
          <p:cNvSpPr/>
          <p:nvPr/>
        </p:nvSpPr>
        <p:spPr>
          <a:xfrm>
            <a:off x="9696400" y="4797152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58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6D408EA-69C4-69B0-486D-62C26FACD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7" t="23386" r="13776" b="10782"/>
          <a:stretch/>
        </p:blipFill>
        <p:spPr>
          <a:xfrm>
            <a:off x="4659480" y="924829"/>
            <a:ext cx="2892578" cy="356351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3091131-1D64-CFE6-CBE3-D6BB18CC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05" y="831993"/>
            <a:ext cx="3088202" cy="173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74221B1A-07BF-C25F-B625-8CD2C36FB4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64" b="39659"/>
          <a:stretch/>
        </p:blipFill>
        <p:spPr>
          <a:xfrm>
            <a:off x="5159896" y="4882281"/>
            <a:ext cx="2999230" cy="155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F80AF767-05C1-0724-F3D3-700951A2B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856" b="37830"/>
          <a:stretch/>
        </p:blipFill>
        <p:spPr>
          <a:xfrm>
            <a:off x="8826561" y="2325431"/>
            <a:ext cx="3117901" cy="155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EB6DF079-579A-9367-FD3C-462F51619D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3" t="31743" r="-743" b="32712"/>
          <a:stretch/>
        </p:blipFill>
        <p:spPr>
          <a:xfrm>
            <a:off x="9411926" y="4255508"/>
            <a:ext cx="2376264" cy="173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70DDD431-A28D-D1BB-EE43-5034F8EC17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15" b="38820"/>
          <a:stretch/>
        </p:blipFill>
        <p:spPr>
          <a:xfrm>
            <a:off x="551384" y="4893137"/>
            <a:ext cx="3048000" cy="1595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5AFB3522-B76D-213B-D74F-B4CF935A4A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2766" b="37527"/>
          <a:stretch/>
        </p:blipFill>
        <p:spPr>
          <a:xfrm>
            <a:off x="8955070" y="247528"/>
            <a:ext cx="2860884" cy="1747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D4D28BC8-3EBD-89F0-49DD-F7067E9014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624" b="48664"/>
          <a:stretch/>
        </p:blipFill>
        <p:spPr>
          <a:xfrm>
            <a:off x="1067582" y="2840077"/>
            <a:ext cx="3126931" cy="178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9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1188575"/>
          </a:xfrm>
        </p:spPr>
        <p:txBody>
          <a:bodyPr>
            <a:noAutofit/>
          </a:bodyPr>
          <a:lstStyle/>
          <a:p>
            <a:r>
              <a:rPr lang="hu-HU" sz="4000" dirty="0" err="1"/>
              <a:t>Thank</a:t>
            </a:r>
            <a:r>
              <a:rPr lang="hu-HU" sz="4000" dirty="0"/>
              <a:t> </a:t>
            </a:r>
            <a:r>
              <a:rPr lang="hu-HU" sz="4000" dirty="0" err="1"/>
              <a:t>you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attention</a:t>
            </a:r>
            <a:r>
              <a:rPr lang="hu-HU" sz="4000" dirty="0" smtClean="0"/>
              <a:t>!</a:t>
            </a:r>
            <a:endParaRPr lang="hu-HU" sz="4000" dirty="0"/>
          </a:p>
        </p:txBody>
      </p:sp>
      <p:pic>
        <p:nvPicPr>
          <p:cNvPr id="18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7" y="2728268"/>
            <a:ext cx="3158414" cy="8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BET Color full logo with COM logo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85BFF166-7584-4405-99AA-B7999CC3712C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F369C79A-B521-4E15-8848-E819E0CF0BE2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7A7D69F3-B254-4F0C-AEF9-223793FB618B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C0EDB54D-DBB5-41AD-B463-CFEE11664C2E}"/>
    </a:ext>
  </a:extLst>
</a:theme>
</file>

<file path=ppt/theme/theme5.xml><?xml version="1.0" encoding="utf-8"?>
<a:theme xmlns:a="http://schemas.openxmlformats.org/drawingml/2006/main" name="CELBET full blue with COM log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BB38CE23-926E-4989-B87E-2B2AF7B6C80F}"/>
    </a:ext>
  </a:extLst>
</a:theme>
</file>

<file path=ppt/theme/theme6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2740</TotalTime>
  <Words>341</Words>
  <Application>Microsoft Office PowerPoint</Application>
  <PresentationFormat>Szélesvásznú</PresentationFormat>
  <Paragraphs>71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5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Wingdings</vt:lpstr>
      <vt:lpstr>CELBET Color full logo with COM logo (4)</vt:lpstr>
      <vt:lpstr>3_Projekt niestandardowy</vt:lpstr>
      <vt:lpstr>1_Projekt niestandardowy</vt:lpstr>
      <vt:lpstr>Projekt niestandardowy</vt:lpstr>
      <vt:lpstr>CELBET full blue with COM logo</vt:lpstr>
      <vt:lpstr>Presentation of Customs Control Skills Development Centre of Expertise</vt:lpstr>
      <vt:lpstr>General informations Customs Control Process Training</vt:lpstr>
      <vt:lpstr>General informations Customs Control Process Training</vt:lpstr>
      <vt:lpstr>General informations Customs Control Process Training</vt:lpstr>
      <vt:lpstr>PowerPoint bemutató</vt:lpstr>
      <vt:lpstr>PowerPoint bemutató</vt:lpstr>
      <vt:lpstr>PowerPoint bemutató</vt:lpstr>
      <vt:lpstr>PowerPoint bemutató</vt:lpstr>
      <vt:lpstr>Thank you for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 User</dc:creator>
  <cp:lastModifiedBy>Microsoft-fiók</cp:lastModifiedBy>
  <cp:revision>122</cp:revision>
  <cp:lastPrinted>2018-03-22T11:39:02Z</cp:lastPrinted>
  <dcterms:created xsi:type="dcterms:W3CDTF">2022-05-12T07:07:25Z</dcterms:created>
  <dcterms:modified xsi:type="dcterms:W3CDTF">2023-03-16T02:08:42Z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InformacjeMiedzynarodowe</vt:lpwstr>
  </property>
  <property fmtid="{D5CDD505-2E9C-101B-9397-08002B2CF9AE}" pid="3" name="MFClassifiedBy">
    <vt:lpwstr>MF\GRWM;Grabowska Anna 11</vt:lpwstr>
  </property>
  <property fmtid="{D5CDD505-2E9C-101B-9397-08002B2CF9AE}" pid="4" name="MFClassificationDate">
    <vt:lpwstr>2022-05-17T11:55:50.7995010+02:00</vt:lpwstr>
  </property>
  <property fmtid="{D5CDD505-2E9C-101B-9397-08002B2CF9AE}" pid="5" name="MFClassifiedBySID">
    <vt:lpwstr>MF\S-1-5-21-1525952054-1005573771-2909822258-352189</vt:lpwstr>
  </property>
  <property fmtid="{D5CDD505-2E9C-101B-9397-08002B2CF9AE}" pid="6" name="MFGRNItemId">
    <vt:lpwstr>GRN-68ab2400-d1f2-47bc-8a0e-2b3fe1c4a677</vt:lpwstr>
  </property>
  <property fmtid="{D5CDD505-2E9C-101B-9397-08002B2CF9AE}" pid="7" name="MFHash">
    <vt:lpwstr>vXLFkCX7K7U4HksraBtL5ouv8IngasoZfxSxRk1L4mE=</vt:lpwstr>
  </property>
  <property fmtid="{D5CDD505-2E9C-101B-9397-08002B2CF9AE}" pid="8" name="DLPManualFileClassification">
    <vt:lpwstr>{fda3041b-e405-41d9-ab17-3871d5906b2d}</vt:lpwstr>
  </property>
  <property fmtid="{D5CDD505-2E9C-101B-9397-08002B2CF9AE}" pid="9" name="MFRefresh">
    <vt:lpwstr>False</vt:lpwstr>
  </property>
</Properties>
</file>