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79999-151E-406D-AA0A-1FF72019AEB0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C9835-AE76-4EB7-A428-799D8D446F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08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Online </a:t>
            </a:r>
            <a:r>
              <a:rPr lang="hu-HU" dirty="0" err="1" smtClean="0"/>
              <a:t>meetings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 err="1" smtClean="0"/>
              <a:t>Phone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calls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Emails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TeamWork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chain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revision</a:t>
            </a:r>
            <a:r>
              <a:rPr lang="hu-HU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B046-FC1F-452D-A64F-524CBA968D2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38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err="1" smtClean="0"/>
              <a:t>specialist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err="1" smtClean="0"/>
              <a:t>correct</a:t>
            </a:r>
            <a:r>
              <a:rPr lang="hu-HU" dirty="0" smtClean="0"/>
              <a:t>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terminology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B046-FC1F-452D-A64F-524CBA968D2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881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B046-FC1F-452D-A64F-524CBA968D2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39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12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8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23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217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5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41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47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42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844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7E2C-6E6D-4B94-B73B-F26D35418B93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4B9B2-17F6-40B3-926F-00A235CC5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644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8535" y="2847516"/>
            <a:ext cx="11174931" cy="1162968"/>
          </a:xfrm>
        </p:spPr>
        <p:txBody>
          <a:bodyPr>
            <a:normAutofit/>
          </a:bodyPr>
          <a:lstStyle/>
          <a:p>
            <a:r>
              <a:rPr lang="hu-HU" dirty="0" smtClean="0"/>
              <a:t>EU </a:t>
            </a:r>
            <a:r>
              <a:rPr lang="en-US" dirty="0" smtClean="0"/>
              <a:t>e</a:t>
            </a:r>
            <a:r>
              <a:rPr lang="hu-HU" dirty="0" smtClean="0"/>
              <a:t>-</a:t>
            </a:r>
            <a:r>
              <a:rPr lang="en-US" dirty="0" smtClean="0"/>
              <a:t>Learning development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881037"/>
            <a:ext cx="8876872" cy="976964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+mj-lt"/>
              </a:rPr>
              <a:t>Tamás </a:t>
            </a:r>
            <a:r>
              <a:rPr lang="hu-HU" dirty="0">
                <a:latin typeface="+mj-lt"/>
              </a:rPr>
              <a:t>Tóth </a:t>
            </a:r>
            <a:r>
              <a:rPr lang="hu-HU" dirty="0" err="1" smtClean="0">
                <a:latin typeface="+mj-lt"/>
              </a:rPr>
              <a:t>Lt</a:t>
            </a:r>
            <a:r>
              <a:rPr lang="hu-HU" dirty="0" smtClean="0">
                <a:latin typeface="+mj-lt"/>
              </a:rPr>
              <a:t>., </a:t>
            </a:r>
            <a:r>
              <a:rPr lang="hu-HU" dirty="0" err="1" smtClean="0">
                <a:latin typeface="+mj-lt"/>
              </a:rPr>
              <a:t>Hungarian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>
                <a:latin typeface="+mj-lt"/>
              </a:rPr>
              <a:t>Tax</a:t>
            </a:r>
            <a:r>
              <a:rPr lang="hu-HU" dirty="0">
                <a:latin typeface="+mj-lt"/>
              </a:rPr>
              <a:t> &amp; </a:t>
            </a:r>
            <a:r>
              <a:rPr lang="hu-HU" dirty="0" err="1" smtClean="0">
                <a:latin typeface="+mj-lt"/>
              </a:rPr>
              <a:t>Customs</a:t>
            </a:r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BCP Röszke, </a:t>
            </a:r>
            <a:r>
              <a:rPr lang="en-US" dirty="0">
                <a:latin typeface="+mj-lt"/>
              </a:rPr>
              <a:t>Customs Control Skills Development Centre of Expertise</a:t>
            </a:r>
            <a:endParaRPr lang="hu-HU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50" y="318018"/>
            <a:ext cx="3873254" cy="10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7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160622" y="0"/>
            <a:ext cx="8857072" cy="1325563"/>
          </a:xfrm>
        </p:spPr>
        <p:txBody>
          <a:bodyPr/>
          <a:lstStyle/>
          <a:p>
            <a:pPr algn="ctr"/>
            <a:r>
              <a:rPr lang="hu-HU" dirty="0" err="1"/>
              <a:t>Car</a:t>
            </a:r>
            <a:r>
              <a:rPr lang="hu-HU" dirty="0"/>
              <a:t> </a:t>
            </a:r>
            <a:r>
              <a:rPr lang="hu-HU" dirty="0" err="1"/>
              <a:t>S</a:t>
            </a:r>
            <a:r>
              <a:rPr lang="hu-HU" dirty="0" err="1" smtClean="0"/>
              <a:t>earch</a:t>
            </a:r>
            <a:r>
              <a:rPr lang="hu-HU" dirty="0" smtClean="0"/>
              <a:t> </a:t>
            </a:r>
            <a:r>
              <a:rPr lang="hu-HU" dirty="0" err="1" smtClean="0"/>
              <a:t>e-learning</a:t>
            </a:r>
            <a:r>
              <a:rPr lang="hu-HU" dirty="0" smtClean="0"/>
              <a:t> </a:t>
            </a:r>
            <a:r>
              <a:rPr lang="hu-HU" dirty="0" err="1" smtClean="0"/>
              <a:t>development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8868" y="983284"/>
            <a:ext cx="5442424" cy="58747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Customs &amp; Tax EU Learning </a:t>
            </a:r>
            <a:r>
              <a:rPr lang="en-US" dirty="0" smtClean="0"/>
              <a:t>Portal</a:t>
            </a:r>
            <a:endParaRPr lang="hu-HU" dirty="0" smtClean="0"/>
          </a:p>
          <a:p>
            <a:r>
              <a:rPr lang="hu-HU" dirty="0" smtClean="0"/>
              <a:t>5 </a:t>
            </a:r>
            <a:r>
              <a:rPr lang="hu-HU" dirty="0" err="1" smtClean="0"/>
              <a:t>Modules</a:t>
            </a:r>
            <a:endParaRPr lang="hu-HU" dirty="0" smtClean="0"/>
          </a:p>
          <a:p>
            <a:r>
              <a:rPr lang="hu-HU" dirty="0" smtClean="0"/>
              <a:t>Master version </a:t>
            </a:r>
            <a:r>
              <a:rPr lang="hu-HU" dirty="0" err="1" smtClean="0"/>
              <a:t>in</a:t>
            </a:r>
            <a:r>
              <a:rPr lang="hu-HU" dirty="0" smtClean="0"/>
              <a:t> EN</a:t>
            </a:r>
          </a:p>
          <a:p>
            <a:r>
              <a:rPr lang="hu-HU" dirty="0" smtClean="0"/>
              <a:t>2019.04. – 2020.07.</a:t>
            </a:r>
          </a:p>
          <a:p>
            <a:r>
              <a:rPr lang="hu-HU" dirty="0" smtClean="0"/>
              <a:t>1 </a:t>
            </a:r>
            <a:r>
              <a:rPr lang="hu-HU" dirty="0" err="1" smtClean="0"/>
              <a:t>kickoff</a:t>
            </a:r>
            <a:r>
              <a:rPr lang="hu-HU" dirty="0" smtClean="0"/>
              <a:t> meeting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Brussels</a:t>
            </a:r>
            <a:endParaRPr lang="hu-HU" dirty="0" smtClean="0"/>
          </a:p>
          <a:p>
            <a:r>
              <a:rPr lang="hu-HU" dirty="0" err="1" smtClean="0"/>
              <a:t>Content</a:t>
            </a:r>
            <a:r>
              <a:rPr lang="hu-HU" dirty="0" smtClean="0"/>
              <a:t> </a:t>
            </a:r>
            <a:r>
              <a:rPr lang="hu-HU" dirty="0" err="1" smtClean="0"/>
              <a:t>revision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2007</a:t>
            </a:r>
          </a:p>
          <a:p>
            <a:r>
              <a:rPr lang="hu-HU" dirty="0" err="1" smtClean="0"/>
              <a:t>Content</a:t>
            </a:r>
            <a:r>
              <a:rPr lang="hu-HU" dirty="0" smtClean="0"/>
              <a:t> </a:t>
            </a:r>
            <a:r>
              <a:rPr lang="hu-HU" dirty="0" err="1" smtClean="0"/>
              <a:t>creation</a:t>
            </a:r>
            <a:r>
              <a:rPr lang="hu-HU" dirty="0" smtClean="0"/>
              <a:t> (text, </a:t>
            </a:r>
            <a:r>
              <a:rPr lang="hu-HU" dirty="0" err="1" smtClean="0"/>
              <a:t>photos</a:t>
            </a:r>
            <a:r>
              <a:rPr lang="hu-HU" dirty="0" smtClean="0"/>
              <a:t>, </a:t>
            </a:r>
            <a:r>
              <a:rPr lang="hu-HU" dirty="0" err="1" smtClean="0"/>
              <a:t>videos</a:t>
            </a:r>
            <a:r>
              <a:rPr lang="hu-HU" dirty="0" smtClean="0"/>
              <a:t>)</a:t>
            </a:r>
          </a:p>
          <a:p>
            <a:r>
              <a:rPr lang="hu-HU" dirty="0" smtClean="0"/>
              <a:t>New </a:t>
            </a:r>
            <a:r>
              <a:rPr lang="hu-HU" dirty="0" err="1" smtClean="0"/>
              <a:t>content</a:t>
            </a:r>
            <a:r>
              <a:rPr lang="hu-HU" dirty="0" smtClean="0"/>
              <a:t> </a:t>
            </a:r>
            <a:r>
              <a:rPr lang="hu-HU" dirty="0" err="1" smtClean="0"/>
              <a:t>revision</a:t>
            </a:r>
            <a:r>
              <a:rPr lang="hu-HU" dirty="0" smtClean="0"/>
              <a:t>, 2nd-3rd-4th </a:t>
            </a:r>
            <a:r>
              <a:rPr lang="hu-HU" dirty="0" err="1" smtClean="0"/>
              <a:t>revision</a:t>
            </a:r>
            <a:endParaRPr lang="hu-HU" dirty="0" smtClean="0"/>
          </a:p>
          <a:p>
            <a:r>
              <a:rPr lang="hu-HU" dirty="0" err="1" smtClean="0"/>
              <a:t>Apx</a:t>
            </a:r>
            <a:r>
              <a:rPr lang="hu-HU" dirty="0" smtClean="0"/>
              <a:t>. 600 </a:t>
            </a:r>
            <a:r>
              <a:rPr lang="hu-HU" dirty="0" err="1" smtClean="0"/>
              <a:t>hours</a:t>
            </a:r>
            <a:r>
              <a:rPr lang="hu-HU" dirty="0" smtClean="0"/>
              <a:t> of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Freetime</a:t>
            </a:r>
            <a:r>
              <a:rPr lang="hu-HU" dirty="0" smtClean="0"/>
              <a:t> </a:t>
            </a:r>
            <a:r>
              <a:rPr lang="hu-HU" i="1" dirty="0" smtClean="0"/>
              <a:t>(per </a:t>
            </a:r>
            <a:r>
              <a:rPr lang="hu-HU" i="1" dirty="0" err="1" smtClean="0"/>
              <a:t>person</a:t>
            </a:r>
            <a:r>
              <a:rPr lang="hu-HU" i="1" dirty="0" smtClean="0"/>
              <a:t>)</a:t>
            </a:r>
          </a:p>
          <a:p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u="sng" dirty="0" smtClean="0"/>
              <a:t>free</a:t>
            </a:r>
            <a:r>
              <a:rPr lang="hu-HU" dirty="0" smtClean="0"/>
              <a:t> of </a:t>
            </a:r>
            <a:r>
              <a:rPr lang="hu-HU" dirty="0" err="1" smtClean="0"/>
              <a:t>charge</a:t>
            </a:r>
            <a:r>
              <a:rPr lang="hu-HU" dirty="0" smtClean="0"/>
              <a:t> </a:t>
            </a:r>
            <a:r>
              <a:rPr lang="hu-HU" i="1" dirty="0" smtClean="0"/>
              <a:t>(service)</a:t>
            </a:r>
            <a:endParaRPr lang="en-US" i="1" dirty="0"/>
          </a:p>
          <a:p>
            <a:endParaRPr lang="hu-HU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5214158" y="302018"/>
            <a:ext cx="2034540" cy="1892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00" b="1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057505" y="84260"/>
            <a:ext cx="4516477" cy="1892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 b="1" dirty="0">
              <a:latin typeface="Comic Sans MS" panose="030F0702030302020204" pitchFamily="66" charset="0"/>
            </a:endParaRPr>
          </a:p>
        </p:txBody>
      </p:sp>
      <p:pic>
        <p:nvPicPr>
          <p:cNvPr id="11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341" y="2691829"/>
            <a:ext cx="6545850" cy="35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8869" y="1326501"/>
            <a:ext cx="4863276" cy="5531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/>
              <a:t>NTCA </a:t>
            </a:r>
            <a:r>
              <a:rPr lang="hu-HU" dirty="0" err="1"/>
              <a:t>Moodle</a:t>
            </a:r>
            <a:r>
              <a:rPr lang="hu-HU" dirty="0"/>
              <a:t> p</a:t>
            </a:r>
            <a:r>
              <a:rPr lang="en-US" dirty="0" err="1"/>
              <a:t>ortal</a:t>
            </a:r>
            <a:endParaRPr lang="hu-HU" dirty="0"/>
          </a:p>
          <a:p>
            <a:r>
              <a:rPr lang="hu-HU" dirty="0"/>
              <a:t>5 </a:t>
            </a:r>
            <a:r>
              <a:rPr lang="hu-HU" dirty="0" err="1"/>
              <a:t>Modules</a:t>
            </a:r>
            <a:endParaRPr lang="hu-HU" dirty="0"/>
          </a:p>
          <a:p>
            <a:r>
              <a:rPr lang="hu-HU" dirty="0" smtClean="0"/>
              <a:t>2020.01. </a:t>
            </a:r>
            <a:r>
              <a:rPr lang="hu-HU" dirty="0"/>
              <a:t>– </a:t>
            </a:r>
            <a:r>
              <a:rPr lang="hu-HU" dirty="0" smtClean="0"/>
              <a:t>2020.06.</a:t>
            </a:r>
            <a:endParaRPr lang="en-US" dirty="0"/>
          </a:p>
          <a:p>
            <a:r>
              <a:rPr lang="hu-HU" dirty="0" err="1"/>
              <a:t>Content</a:t>
            </a:r>
            <a:r>
              <a:rPr lang="hu-HU" dirty="0"/>
              <a:t> </a:t>
            </a:r>
            <a:r>
              <a:rPr lang="hu-HU" dirty="0" err="1" smtClean="0"/>
              <a:t>translation</a:t>
            </a:r>
            <a:r>
              <a:rPr lang="hu-HU" dirty="0" smtClean="0"/>
              <a:t> </a:t>
            </a:r>
            <a:r>
              <a:rPr lang="hu-HU" dirty="0" err="1" smtClean="0"/>
              <a:t>revision</a:t>
            </a:r>
            <a:r>
              <a:rPr lang="hu-HU" dirty="0" smtClean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 smtClean="0"/>
              <a:t>basic</a:t>
            </a:r>
            <a:r>
              <a:rPr lang="hu-HU" dirty="0" smtClean="0"/>
              <a:t> </a:t>
            </a:r>
            <a:r>
              <a:rPr lang="hu-HU" dirty="0" err="1" smtClean="0"/>
              <a:t>translation</a:t>
            </a:r>
            <a:endParaRPr lang="hu-HU" dirty="0" smtClean="0"/>
          </a:p>
          <a:p>
            <a:r>
              <a:rPr lang="hu-HU" dirty="0" err="1" smtClean="0"/>
              <a:t>Translated</a:t>
            </a:r>
            <a:r>
              <a:rPr lang="hu-HU" dirty="0" smtClean="0"/>
              <a:t> </a:t>
            </a:r>
            <a:r>
              <a:rPr lang="hu-HU" dirty="0" err="1" smtClean="0"/>
              <a:t>content</a:t>
            </a:r>
            <a:r>
              <a:rPr lang="hu-HU" dirty="0" smtClean="0"/>
              <a:t> </a:t>
            </a:r>
            <a:r>
              <a:rPr lang="hu-HU" dirty="0" err="1"/>
              <a:t>revision</a:t>
            </a:r>
            <a:endParaRPr lang="hu-HU" dirty="0" smtClean="0"/>
          </a:p>
          <a:p>
            <a:r>
              <a:rPr lang="hu-HU" dirty="0" err="1"/>
              <a:t>Apx</a:t>
            </a:r>
            <a:r>
              <a:rPr lang="hu-HU" dirty="0"/>
              <a:t>. </a:t>
            </a:r>
            <a:r>
              <a:rPr lang="hu-HU" dirty="0" smtClean="0"/>
              <a:t>100 </a:t>
            </a:r>
            <a:r>
              <a:rPr lang="hu-HU" dirty="0" err="1"/>
              <a:t>hours</a:t>
            </a:r>
            <a:r>
              <a:rPr lang="hu-HU" dirty="0"/>
              <a:t> of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Freetime</a:t>
            </a:r>
            <a:r>
              <a:rPr lang="hu-HU" dirty="0"/>
              <a:t> </a:t>
            </a:r>
            <a:r>
              <a:rPr lang="hu-HU" i="1" dirty="0"/>
              <a:t>(per </a:t>
            </a:r>
            <a:r>
              <a:rPr lang="hu-HU" i="1" dirty="0" err="1"/>
              <a:t>person</a:t>
            </a:r>
            <a:r>
              <a:rPr lang="hu-HU" i="1" dirty="0"/>
              <a:t>)</a:t>
            </a:r>
          </a:p>
          <a:p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u="sng" dirty="0"/>
              <a:t>free</a:t>
            </a:r>
            <a:r>
              <a:rPr lang="hu-HU" dirty="0"/>
              <a:t> of </a:t>
            </a:r>
            <a:r>
              <a:rPr lang="hu-HU" dirty="0" err="1"/>
              <a:t>charge</a:t>
            </a:r>
            <a:r>
              <a:rPr lang="hu-HU" dirty="0"/>
              <a:t> </a:t>
            </a:r>
            <a:r>
              <a:rPr lang="hu-HU" i="1" dirty="0"/>
              <a:t>(service)</a:t>
            </a:r>
            <a:endParaRPr lang="en-US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5214158" y="302018"/>
            <a:ext cx="2034540" cy="1892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00" b="1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057505" y="84260"/>
            <a:ext cx="4516477" cy="18920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2400" b="1" dirty="0">
              <a:latin typeface="Comic Sans MS" panose="030F0702030302020204" pitchFamily="66" charset="0"/>
            </a:endParaRPr>
          </a:p>
        </p:txBody>
      </p:sp>
      <p:pic>
        <p:nvPicPr>
          <p:cNvPr id="11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" y="105004"/>
            <a:ext cx="219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ím 3"/>
          <p:cNvSpPr txBox="1">
            <a:spLocks/>
          </p:cNvSpPr>
          <p:nvPr/>
        </p:nvSpPr>
        <p:spPr>
          <a:xfrm>
            <a:off x="2160622" y="0"/>
            <a:ext cx="88570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err="1"/>
              <a:t>Car</a:t>
            </a:r>
            <a:r>
              <a:rPr lang="hu-HU" dirty="0"/>
              <a:t> </a:t>
            </a:r>
            <a:r>
              <a:rPr lang="hu-HU" dirty="0" err="1"/>
              <a:t>Search</a:t>
            </a:r>
            <a:r>
              <a:rPr lang="hu-HU" dirty="0"/>
              <a:t> </a:t>
            </a:r>
            <a:r>
              <a:rPr lang="hu-HU" dirty="0" err="1"/>
              <a:t>e-learning</a:t>
            </a:r>
            <a:r>
              <a:rPr lang="hu-HU" dirty="0"/>
              <a:t> </a:t>
            </a:r>
            <a:r>
              <a:rPr lang="hu-HU" dirty="0" err="1"/>
              <a:t>localisation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700" y="2115520"/>
            <a:ext cx="7486300" cy="40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834713"/>
            <a:ext cx="9144000" cy="1188575"/>
          </a:xfrm>
        </p:spPr>
        <p:txBody>
          <a:bodyPr>
            <a:noAutofit/>
          </a:bodyPr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377405" y="4726004"/>
            <a:ext cx="8921627" cy="702172"/>
          </a:xfrm>
        </p:spPr>
        <p:txBody>
          <a:bodyPr>
            <a:normAutofit/>
          </a:bodyPr>
          <a:lstStyle/>
          <a:p>
            <a:endParaRPr lang="hu-HU" sz="4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54" y="6195912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Obraz 3">
            <a:extLst>
              <a:ext uri="{FF2B5EF4-FFF2-40B4-BE49-F238E27FC236}">
                <a16:creationId xmlns:a16="http://schemas.microsoft.com/office/drawing/2014/main" xmlns="" id="{F6E64C3D-D384-A235-AE01-AD1226F8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50" y="318018"/>
            <a:ext cx="3873254" cy="10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7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153</Words>
  <Application>Microsoft Office PowerPoint</Application>
  <PresentationFormat>Szélesvásznú</PresentationFormat>
  <Paragraphs>32</Paragraphs>
  <Slides>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Office-téma</vt:lpstr>
      <vt:lpstr>EU e-Learning development</vt:lpstr>
      <vt:lpstr>Car Search e-learning development</vt:lpstr>
      <vt:lpstr>PowerPoint bemutató</vt:lpstr>
      <vt:lpstr>Thank you for attention!</vt:lpstr>
    </vt:vector>
  </TitlesOfParts>
  <Company>Nemzeti Adó- és Vámhivatal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Tamás Tóth</dc:creator>
  <cp:lastModifiedBy>Microsoft-fiók</cp:lastModifiedBy>
  <cp:revision>26</cp:revision>
  <dcterms:created xsi:type="dcterms:W3CDTF">2023-03-14T01:52:18Z</dcterms:created>
  <dcterms:modified xsi:type="dcterms:W3CDTF">2023-03-14T13:03:58Z</dcterms:modified>
</cp:coreProperties>
</file>