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563" r:id="rId3"/>
    <p:sldId id="555" r:id="rId4"/>
    <p:sldId id="556" r:id="rId5"/>
    <p:sldId id="558" r:id="rId6"/>
    <p:sldId id="559" r:id="rId7"/>
    <p:sldId id="560" r:id="rId8"/>
    <p:sldId id="561" r:id="rId9"/>
    <p:sldId id="562" r:id="rId10"/>
    <p:sldId id="551" r:id="rId11"/>
    <p:sldId id="268" r:id="rId1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CDEB7-F3ED-44C2-954B-65F7EFCE1357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BD08D-E590-4CFF-BB71-139C484BC9D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38564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9B1E37-6CF5-49FB-ABE8-FC70B8F94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2B1452-3CC5-4AE1-866B-2D4B8E087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0CA7F4-EC28-4CC2-AE90-DC66D760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6ACD5E-0181-4904-9F8F-315E0FAA8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8CD5E5-C49A-4F8B-9ADB-20E4B3D4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2247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F7C63-F3F2-49DE-8116-3C782EA3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8B6E5-DF12-4C57-89A1-1C0A73836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534739-9B3F-4E93-9E8D-D811CC6B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3A178D-C493-4B39-843F-D01C8A7BD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B7BEB7-DA94-44F8-B4A4-26092B40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790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879A8EE-B380-4D14-97FA-BBBC77EE3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564147-F349-461E-A2B3-802AEB47D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942A3A-F1FC-444C-9BF6-FED277670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1192BE-0806-4988-A740-9A52CA16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D2D701-26DB-4242-8D18-2D403AA9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21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64D556-EFDB-42A2-A535-DE9F252B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057B90-13B2-4037-A133-67E4487BA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FF498A-2F04-4343-8C28-DA19C260D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27757F-FC1D-4C75-BE20-38E82A7D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48859C-20ED-485E-87FB-C77A5305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9212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8D9301-61AE-454E-9F1B-CF5118DD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494D6A-C47A-4A96-B500-B530BBB01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A2647A-B85B-4940-A07A-F6E85D6F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41E2E0-2E4F-4217-9885-ACF684EE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BBA4C6-19F8-4BE3-A6CA-E34E288F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436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C660D5-05C3-4E97-8728-B4FD70913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417FCC-44A9-481D-BA9D-C6C314A57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3A4C3C-C936-43AB-A42A-A98E5A536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5ED6E8-C536-4B57-AD2F-03DB546CC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285A23-BC6D-4C8F-9AC6-08FB40C5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784E8F-EAB5-4247-8E6E-CD29AEBD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7916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7DCF91-C203-4D41-83EB-90A51416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A5B362-53B7-4D0D-BF87-285165959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DFE386-4E0E-409E-B239-BC52CC636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5DBDE50-D261-4282-9932-DAFA2D8CB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5A12E68-9373-47DF-ADB8-6509B39FCF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2A553E-F931-43E3-82AF-C18F852F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A84395-9DFE-458A-9CAE-AE4CE13F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22BDD6-398B-4AB5-9C6C-ABC13A66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515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C30255-D30A-4367-A2E7-D88CDF87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3C8732-6E1E-4A0A-9E67-7C1A07FA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3A9656-9DA3-491E-9FEB-E12BB914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0E381D-8E4D-42E7-B3F6-AFFDC3C5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487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42A142-627B-4777-BE97-48D2FFFE9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8B2CBE8-793E-4CB8-90EF-D791CBE3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A0D728-829B-4CF4-8CEC-BBB1E375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837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7ECD66-6985-4B36-B758-B1A67255E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BEECC4-9619-4A8C-A343-D0643F6EB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981322-7348-4867-9D31-DFE733A86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892CA8-E088-45CA-99EE-2F498CED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8CB3F9-E339-4034-862D-C9664C95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2DFEC6-8626-49EC-86B1-FDE4D0C2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18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114FEE-5C50-4E49-936F-546F216D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C68D12-081B-4D23-8CDE-DE323FA56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6D4D6C-B530-4347-BC1A-DE237CFB2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DCC937-012F-4666-8B23-E2741C12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19F916-A219-4EDF-9B27-DC0A918A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64101D-11EA-4EE4-8C74-DC8E1077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846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879E81D-9DA7-455A-A0A3-E832ED54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C7594E-8AFF-4A1A-B9EF-BB7748795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E3C2E-811A-421B-9A3B-440F8E76BF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94046-6403-46D0-8E36-17FA26FB235B}" type="datetimeFigureOut">
              <a:rPr lang="lv-LV" smtClean="0"/>
              <a:t>16.03.2023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FF43C3-0222-4C77-9C85-C098E72D5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3890CA-D6C3-452C-9F07-5EEA52C43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5729-598B-496E-9F69-75924A4B6F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5135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5E52985E-2553-471E-82AA-5ED7A3298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0E4F04B-3FBC-4530-B833-B321E4EF7795}"/>
              </a:ext>
            </a:extLst>
          </p:cNvPr>
          <p:cNvSpPr txBox="1">
            <a:spLocks/>
          </p:cNvSpPr>
          <p:nvPr/>
        </p:nvSpPr>
        <p:spPr>
          <a:xfrm>
            <a:off x="649270" y="4615840"/>
            <a:ext cx="388514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CELBET TRAININGS IN LATVIA</a:t>
            </a:r>
            <a:endParaRPr lang="en-US" sz="3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Obraz 5">
            <a:extLst>
              <a:ext uri="{FF2B5EF4-FFF2-40B4-BE49-F238E27FC236}">
                <a16:creationId xmlns:a16="http://schemas.microsoft.com/office/drawing/2014/main" xmlns="" id="{9ACE8FFA-6AC4-4F76-9ACA-D061AB051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FF9867-AB78-43EE-A954-A9931CFCC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DAE3ABC6-4042-4293-A7DF-F01181363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2">
            <a:extLst>
              <a:ext uri="{FF2B5EF4-FFF2-40B4-BE49-F238E27FC236}">
                <a16:creationId xmlns:a16="http://schemas.microsoft.com/office/drawing/2014/main" xmlns="" id="{A0387EFD-4341-4EBB-B69F-5BDB1A8096F2}"/>
              </a:ext>
            </a:extLst>
          </p:cNvPr>
          <p:cNvSpPr txBox="1">
            <a:spLocks/>
          </p:cNvSpPr>
          <p:nvPr/>
        </p:nvSpPr>
        <p:spPr>
          <a:xfrm>
            <a:off x="4945336" y="4615840"/>
            <a:ext cx="660992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lv-LV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ļ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egs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Jerofejevs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Igors Gorenko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Sindija </a:t>
            </a:r>
            <a:r>
              <a:rPr lang="lv-LV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Bērziņa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Obraz 7">
            <a:extLst>
              <a:ext uri="{FF2B5EF4-FFF2-40B4-BE49-F238E27FC236}">
                <a16:creationId xmlns:a16="http://schemas.microsoft.com/office/drawing/2014/main" xmlns="" id="{14844271-B194-482A-909B-14149D13A4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31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95600" y="2636912"/>
            <a:ext cx="676652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Thank</a:t>
            </a:r>
            <a:r>
              <a:rPr lang="hu-HU" dirty="0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you</a:t>
            </a:r>
            <a:r>
              <a:rPr lang="hu-HU" dirty="0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for</a:t>
            </a:r>
            <a:r>
              <a:rPr lang="hu-HU" dirty="0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you</a:t>
            </a:r>
            <a:r>
              <a:rPr lang="hu-HU" dirty="0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attention</a:t>
            </a:r>
            <a:r>
              <a:rPr lang="hu-HU" dirty="0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!</a:t>
            </a:r>
            <a:endParaRPr lang="pl-PL" dirty="0">
              <a:solidFill>
                <a:schemeClr val="tx2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052" y="6077712"/>
            <a:ext cx="2376166" cy="623803"/>
          </a:xfrm>
          <a:prstGeom prst="rect">
            <a:avLst/>
          </a:prstGeom>
        </p:spPr>
      </p:pic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xmlns="" id="{6A0EA309-60BD-4D37-834B-CF6ACEC0AB49}"/>
              </a:ext>
            </a:extLst>
          </p:cNvPr>
          <p:cNvSpPr>
            <a:spLocks/>
          </p:cNvSpPr>
          <p:nvPr/>
        </p:nvSpPr>
        <p:spPr bwMode="auto">
          <a:xfrm>
            <a:off x="325388" y="5002838"/>
            <a:ext cx="5553472" cy="194151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u="sng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i="1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i="1" kern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Olegs</a:t>
            </a:r>
            <a:r>
              <a:rPr lang="lv-LV" b="1" i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Jerofejevs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i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Igors Gorenko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b="1" i="1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Sindija Bērziņa</a:t>
            </a:r>
          </a:p>
        </p:txBody>
      </p:sp>
      <p:pic>
        <p:nvPicPr>
          <p:cNvPr id="9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1" y="0"/>
            <a:ext cx="5112542" cy="129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55EBECA2-4857-4F53-9A2F-96A23688D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  <p:pic>
        <p:nvPicPr>
          <p:cNvPr id="4" name="Obrázok 4">
            <a:extLst>
              <a:ext uri="{FF2B5EF4-FFF2-40B4-BE49-F238E27FC236}">
                <a16:creationId xmlns:a16="http://schemas.microsoft.com/office/drawing/2014/main" xmlns="" id="{B76FC2CC-D0A8-4563-B2F7-94A8DCEC4CA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240" y="146880"/>
            <a:ext cx="2005413" cy="6182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450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DD118A-533D-4125-88AB-416FC9D00B2D}"/>
              </a:ext>
            </a:extLst>
          </p:cNvPr>
          <p:cNvSpPr txBox="1"/>
          <p:nvPr/>
        </p:nvSpPr>
        <p:spPr>
          <a:xfrm>
            <a:off x="26482" y="2507550"/>
            <a:ext cx="4117358" cy="2954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GENERAL INFORMATION</a:t>
            </a:r>
          </a:p>
        </p:txBody>
      </p:sp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55EBECA2-4857-4F53-9A2F-96A23688D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  <p:pic>
        <p:nvPicPr>
          <p:cNvPr id="4" name="Obrázok 4" descr="Logo&#10;&#10;Description automatically generated">
            <a:extLst>
              <a:ext uri="{FF2B5EF4-FFF2-40B4-BE49-F238E27FC236}">
                <a16:creationId xmlns:a16="http://schemas.microsoft.com/office/drawing/2014/main" xmlns="" id="{B76FC2CC-D0A8-4563-B2F7-94A8DCEC4CA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241" y="146880"/>
            <a:ext cx="1260260" cy="577020"/>
          </a:xfrm>
          <a:prstGeom prst="rect">
            <a:avLst/>
          </a:prstGeom>
          <a:ln>
            <a:noFill/>
          </a:ln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25CE0C75-7CED-407D-96A8-D95DA88CD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045020"/>
              </p:ext>
            </p:extLst>
          </p:nvPr>
        </p:nvGraphicFramePr>
        <p:xfrm>
          <a:off x="4502428" y="708764"/>
          <a:ext cx="7225749" cy="54404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6971">
                  <a:extLst>
                    <a:ext uri="{9D8B030D-6E8A-4147-A177-3AD203B41FA5}">
                      <a16:colId xmlns:a16="http://schemas.microsoft.com/office/drawing/2014/main" xmlns="" val="4233374818"/>
                    </a:ext>
                  </a:extLst>
                </a:gridCol>
                <a:gridCol w="3868778">
                  <a:extLst>
                    <a:ext uri="{9D8B030D-6E8A-4147-A177-3AD203B41FA5}">
                      <a16:colId xmlns:a16="http://schemas.microsoft.com/office/drawing/2014/main" xmlns="" val="1663609594"/>
                    </a:ext>
                  </a:extLst>
                </a:gridCol>
              </a:tblGrid>
              <a:tr h="390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X-ray image analysing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Delivered</a:t>
                      </a:r>
                      <a:endParaRPr lang="lv-LV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0409207"/>
                  </a:ext>
                </a:extLst>
              </a:tr>
              <a:tr h="360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Customs control process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planned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9114398"/>
                  </a:ext>
                </a:extLst>
              </a:tr>
              <a:tr h="360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 search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Delivered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4808392"/>
                  </a:ext>
                </a:extLst>
              </a:tr>
              <a:tr h="9795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 search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Webinar – delivered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Face-to-face - under preparation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7973405"/>
                  </a:ext>
                </a:extLst>
              </a:tr>
              <a:tr h="360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Train search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Delivered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5844932"/>
                  </a:ext>
                </a:extLst>
              </a:tr>
              <a:tr h="668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Risk analysis - profiling and document control   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Planned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6973995"/>
                  </a:ext>
                </a:extLst>
              </a:tr>
              <a:tr h="360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Sniffer dogs training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Webinar - delivered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8912480"/>
                  </a:ext>
                </a:extLst>
              </a:tr>
              <a:tr h="9795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Profiling and interviewing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Delivered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78124"/>
                  </a:ext>
                </a:extLst>
              </a:tr>
              <a:tr h="9795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Truck search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Webinar – delivered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GB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Face-to-face - under preparation</a:t>
                      </a:r>
                      <a:endParaRPr lang="lv-LV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98" marR="129298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9191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04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FA69AAE0-49D5-4C8B-8BA2-55898C00E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B86823-5F67-4234-8326-EE7203CE4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0A4BA3F-E00C-4208-BF44-69A25154E672}"/>
              </a:ext>
            </a:extLst>
          </p:cNvPr>
          <p:cNvSpPr/>
          <p:nvPr/>
        </p:nvSpPr>
        <p:spPr>
          <a:xfrm>
            <a:off x="6326872" y="4243077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5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X-ray image </a:t>
            </a:r>
            <a:r>
              <a:rPr lang="en-US" sz="65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analysing</a:t>
            </a:r>
            <a:endParaRPr lang="lv-LV" sz="65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742950" indent="-742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44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742950" indent="-742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Face-to-face</a:t>
            </a:r>
            <a:endParaRPr lang="lv-LV" sz="44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742950" indent="-742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4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Riga</a:t>
            </a:r>
            <a:endParaRPr lang="lv-LV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742950" indent="-7429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lv-LV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 X-</a:t>
            </a:r>
            <a:r>
              <a:rPr lang="lv-LV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Ray</a:t>
            </a:r>
            <a:r>
              <a:rPr lang="lv-LV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lv-LV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image</a:t>
            </a:r>
            <a:r>
              <a:rPr lang="lv-LV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lv-LV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analyses</a:t>
            </a:r>
            <a:r>
              <a:rPr lang="lv-LV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lv-LV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experts</a:t>
            </a:r>
            <a:endParaRPr lang="en-US" sz="44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A9100C-E10C-48E1-B189-30DACD2A82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55EBECA2-4857-4F53-9A2F-96A23688D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  <p:pic>
        <p:nvPicPr>
          <p:cNvPr id="4" name="Obrázok 4">
            <a:extLst>
              <a:ext uri="{FF2B5EF4-FFF2-40B4-BE49-F238E27FC236}">
                <a16:creationId xmlns:a16="http://schemas.microsoft.com/office/drawing/2014/main" xmlns="" id="{B76FC2CC-D0A8-4563-B2F7-94A8DCEC4CAC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240" y="146879"/>
            <a:ext cx="1392503" cy="6584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3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DE6A193-4755-479A-BC6F-A7EBCA73B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5A55B759-31A7-423C-9BC2-A8BC09FE9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F78796AF-79A0-47AC-BEFD-BFFC00F968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58EF7A0-18A3-4C93-B653-502C409D7F14}"/>
              </a:ext>
            </a:extLst>
          </p:cNvPr>
          <p:cNvSpPr/>
          <p:nvPr/>
        </p:nvSpPr>
        <p:spPr>
          <a:xfrm>
            <a:off x="152244" y="1660350"/>
            <a:ext cx="5335330" cy="25418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Car search</a:t>
            </a:r>
            <a:endParaRPr lang="lv-LV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lv-LV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Webinar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(62 </a:t>
            </a:r>
            <a:r>
              <a:rPr lang="lv-LV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new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lv-LV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customs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lv-LV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officer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Face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-to-</a:t>
            </a:r>
            <a:r>
              <a:rPr lang="lv-LV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Face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(30 BCP </a:t>
            </a:r>
            <a:r>
              <a:rPr lang="lv-LV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customs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lv-LV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officers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BCP «</a:t>
            </a:r>
            <a:r>
              <a:rPr lang="lv-LV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Grebneva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0B71F8-5F20-43CD-8921-1D913BAB77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477" y="158620"/>
            <a:ext cx="3696883" cy="2772663"/>
          </a:xfrm>
          <a:prstGeom prst="rect">
            <a:avLst/>
          </a:prstGeom>
        </p:spPr>
      </p:pic>
      <p:pic>
        <p:nvPicPr>
          <p:cNvPr id="3" name="VID_20220907_135402">
            <a:hlinkClick r:id="" action="ppaction://media"/>
            <a:extLst>
              <a:ext uri="{FF2B5EF4-FFF2-40B4-BE49-F238E27FC236}">
                <a16:creationId xmlns:a16="http://schemas.microsoft.com/office/drawing/2014/main" xmlns="" id="{7EF72FF4-D6AC-4207-9C04-041D1E814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7574" y="3155743"/>
            <a:ext cx="6478586" cy="3644204"/>
          </a:xfrm>
          <a:prstGeom prst="rect">
            <a:avLst/>
          </a:prstGeom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55EBECA2-4857-4F53-9A2F-96A23688DA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  <p:pic>
        <p:nvPicPr>
          <p:cNvPr id="6" name="Obrázok 4">
            <a:extLst>
              <a:ext uri="{FF2B5EF4-FFF2-40B4-BE49-F238E27FC236}">
                <a16:creationId xmlns:a16="http://schemas.microsoft.com/office/drawing/2014/main" xmlns="" id="{7C4D8F7F-6CB8-4F87-A321-5DCF9FC65E3F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240" y="146879"/>
            <a:ext cx="1392503" cy="6584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961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xmlns="" id="{DC14B3F1-8CC5-4623-94B0-4445E3775D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F7BF06-95BB-4DB7-808B-9C817726C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91148" y="343454"/>
            <a:ext cx="4853685" cy="2934000"/>
          </a:xfrm>
          <a:prstGeom prst="rect">
            <a:avLst/>
          </a:prstGeom>
        </p:spPr>
      </p:pic>
      <p:pic>
        <p:nvPicPr>
          <p:cNvPr id="8" name="Picture 7" descr="A picture containing ground&#10;&#10;Description automatically generated">
            <a:extLst>
              <a:ext uri="{FF2B5EF4-FFF2-40B4-BE49-F238E27FC236}">
                <a16:creationId xmlns:a16="http://schemas.microsoft.com/office/drawing/2014/main" xmlns="" id="{45F3CC60-08E9-4D04-9F23-F08AE38D7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91148" y="3597883"/>
            <a:ext cx="4853685" cy="2936699"/>
          </a:xfrm>
          <a:prstGeom prst="rect">
            <a:avLst/>
          </a:prstGeom>
        </p:spPr>
      </p:pic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xmlns="" id="{B8EC0F70-6AFD-45BE-8F70-52888FC30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86E982-4C5F-4AB3-BF14-62A9C6029AFC}"/>
              </a:ext>
            </a:extLst>
          </p:cNvPr>
          <p:cNvSpPr/>
          <p:nvPr/>
        </p:nvSpPr>
        <p:spPr>
          <a:xfrm>
            <a:off x="6327129" y="1528138"/>
            <a:ext cx="5864863" cy="3706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Train search</a:t>
            </a:r>
            <a:endParaRPr lang="lv-LV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Webinar (62 new customs officers)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Face-to-Face (44 BCP customs officers)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Daugavpils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55EBECA2-4857-4F53-9A2F-96A23688D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  <p:pic>
        <p:nvPicPr>
          <p:cNvPr id="6" name="Obrázok 4">
            <a:extLst>
              <a:ext uri="{FF2B5EF4-FFF2-40B4-BE49-F238E27FC236}">
                <a16:creationId xmlns:a16="http://schemas.microsoft.com/office/drawing/2014/main" xmlns="" id="{7C4D8F7F-6CB8-4F87-A321-5DCF9FC65E3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240" y="146879"/>
            <a:ext cx="1392503" cy="6584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768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E52985E-2553-471E-82AA-5ED7A3298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ransport, military vehicle&#10;&#10;Description automatically generated">
            <a:extLst>
              <a:ext uri="{FF2B5EF4-FFF2-40B4-BE49-F238E27FC236}">
                <a16:creationId xmlns:a16="http://schemas.microsoft.com/office/drawing/2014/main" xmlns="" id="{F33FC9C5-DF57-4372-84B7-AC0D47E396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9" name="Picture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xmlns="" id="{7C0DE247-410B-4F55-9131-8C23299FB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AE3ABC6-4042-4293-A7DF-F01181363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CA1215-0B9B-4DAA-B13B-A7B7855038CA}"/>
              </a:ext>
            </a:extLst>
          </p:cNvPr>
          <p:cNvSpPr/>
          <p:nvPr/>
        </p:nvSpPr>
        <p:spPr>
          <a:xfrm>
            <a:off x="4945336" y="4615840"/>
            <a:ext cx="660992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Webinar (60 new customs officers)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Face-to-Face (30 dog handlers)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Rezekne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training center and any BCP</a:t>
            </a:r>
          </a:p>
        </p:txBody>
      </p:sp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55EBECA2-4857-4F53-9A2F-96A23688D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  <p:pic>
        <p:nvPicPr>
          <p:cNvPr id="6" name="Obrázok 4">
            <a:extLst>
              <a:ext uri="{FF2B5EF4-FFF2-40B4-BE49-F238E27FC236}">
                <a16:creationId xmlns:a16="http://schemas.microsoft.com/office/drawing/2014/main" xmlns="" id="{4A35FCFB-D6BD-4BE0-AAAD-794768814C11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240" y="146879"/>
            <a:ext cx="1392503" cy="658463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1438FF-C6DB-4C5B-A25A-333CEC8BA8AF}"/>
              </a:ext>
            </a:extLst>
          </p:cNvPr>
          <p:cNvSpPr txBox="1"/>
          <p:nvPr/>
        </p:nvSpPr>
        <p:spPr>
          <a:xfrm>
            <a:off x="872448" y="5045377"/>
            <a:ext cx="351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Sniffer dogs training</a:t>
            </a:r>
            <a:endParaRPr lang="lv-LV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6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xmlns="" id="{31598B53-44AD-44FB-AAF0-4DC2BC78D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404F3D8-FC9A-4CF7-A9CA-75C78A0998FF}"/>
              </a:ext>
            </a:extLst>
          </p:cNvPr>
          <p:cNvSpPr/>
          <p:nvPr/>
        </p:nvSpPr>
        <p:spPr>
          <a:xfrm>
            <a:off x="86086" y="5561046"/>
            <a:ext cx="6264381" cy="73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Bus search Face-to-Face planned…</a:t>
            </a:r>
          </a:p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1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55EBECA2-4857-4F53-9A2F-96A23688DA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  <p:pic>
        <p:nvPicPr>
          <p:cNvPr id="6" name="Obrázok 4">
            <a:extLst>
              <a:ext uri="{FF2B5EF4-FFF2-40B4-BE49-F238E27FC236}">
                <a16:creationId xmlns:a16="http://schemas.microsoft.com/office/drawing/2014/main" xmlns="" id="{72DA9062-8526-4608-9776-D33C8CD06C0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240" y="146879"/>
            <a:ext cx="1392503" cy="658463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2B7163-18B7-4A66-94BA-EA455CBE6185}"/>
              </a:ext>
            </a:extLst>
          </p:cNvPr>
          <p:cNvSpPr txBox="1"/>
          <p:nvPr/>
        </p:nvSpPr>
        <p:spPr>
          <a:xfrm>
            <a:off x="8649050" y="5502740"/>
            <a:ext cx="395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Webinar – 62 new customs officer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75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uck, car, outdoor&#10;&#10;Description automatically generated">
            <a:extLst>
              <a:ext uri="{FF2B5EF4-FFF2-40B4-BE49-F238E27FC236}">
                <a16:creationId xmlns:a16="http://schemas.microsoft.com/office/drawing/2014/main" xmlns="" id="{D8838047-C154-48E2-87AC-0FC6793EB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691C8-E638-4112-9557-E77804365361}"/>
              </a:ext>
            </a:extLst>
          </p:cNvPr>
          <p:cNvSpPr txBox="1"/>
          <p:nvPr/>
        </p:nvSpPr>
        <p:spPr>
          <a:xfrm>
            <a:off x="523876" y="5317240"/>
            <a:ext cx="5147082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Truck search planned…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55EBECA2-4857-4F53-9A2F-96A23688DA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  <p:pic>
        <p:nvPicPr>
          <p:cNvPr id="6" name="Obrázok 4">
            <a:extLst>
              <a:ext uri="{FF2B5EF4-FFF2-40B4-BE49-F238E27FC236}">
                <a16:creationId xmlns:a16="http://schemas.microsoft.com/office/drawing/2014/main" xmlns="" id="{72DA9062-8526-4608-9776-D33C8CD06C0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240" y="146879"/>
            <a:ext cx="1392503" cy="658463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E1CCDD-F57D-450B-8DB0-6845F8B028BB}"/>
              </a:ext>
            </a:extLst>
          </p:cNvPr>
          <p:cNvSpPr txBox="1"/>
          <p:nvPr/>
        </p:nvSpPr>
        <p:spPr>
          <a:xfrm>
            <a:off x="8464491" y="5502740"/>
            <a:ext cx="385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Webinar – 60 new customs officers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1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D77464-63FD-4A9E-991D-A02A9D2AFC93}"/>
              </a:ext>
            </a:extLst>
          </p:cNvPr>
          <p:cNvSpPr txBox="1"/>
          <p:nvPr/>
        </p:nvSpPr>
        <p:spPr>
          <a:xfrm>
            <a:off x="-174087" y="4088522"/>
            <a:ext cx="7990984" cy="14979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“Interviewing and profiling” one day training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E26B9EF5-5D92-4AC7-BC55-FC5C4C98E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05C5575-0F07-43D0-AE78-81EAA8E67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89F1A9F0-2B8E-4296-8352-68F07A2CC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8" r="4367" b="1"/>
          <a:stretch/>
        </p:blipFill>
        <p:spPr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11160B-86DE-4A52-8CE5-28A6BAFCC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897" y="1584494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pic>
        <p:nvPicPr>
          <p:cNvPr id="5" name="Obraz 7">
            <a:extLst>
              <a:ext uri="{FF2B5EF4-FFF2-40B4-BE49-F238E27FC236}">
                <a16:creationId xmlns:a16="http://schemas.microsoft.com/office/drawing/2014/main" xmlns="" id="{55EBECA2-4857-4F53-9A2F-96A23688D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9" y="6134942"/>
            <a:ext cx="2150241" cy="564438"/>
          </a:xfrm>
          <a:prstGeom prst="rect">
            <a:avLst/>
          </a:prstGeom>
        </p:spPr>
      </p:pic>
      <p:pic>
        <p:nvPicPr>
          <p:cNvPr id="6" name="Obrázok 4">
            <a:extLst>
              <a:ext uri="{FF2B5EF4-FFF2-40B4-BE49-F238E27FC236}">
                <a16:creationId xmlns:a16="http://schemas.microsoft.com/office/drawing/2014/main" xmlns="" id="{72DA9062-8526-4608-9776-D33C8CD06C02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7240" y="146879"/>
            <a:ext cx="1392503" cy="6584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145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175</Words>
  <Application>Microsoft Office PowerPoint</Application>
  <PresentationFormat>Szélesvásznú</PresentationFormat>
  <Paragraphs>55</Paragraphs>
  <Slides>11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Tw Cen MT</vt:lpstr>
      <vt:lpstr>Verdana</vt:lpstr>
      <vt:lpstr>Wingdings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Thank you for you attention!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Oļegs Jerofejevs</dc:creator>
  <cp:lastModifiedBy>Dr. Dézsi Zsolt</cp:lastModifiedBy>
  <cp:revision>54</cp:revision>
  <dcterms:created xsi:type="dcterms:W3CDTF">2023-02-28T13:07:25Z</dcterms:created>
  <dcterms:modified xsi:type="dcterms:W3CDTF">2023-03-16T08:48:55Z</dcterms:modified>
</cp:coreProperties>
</file>