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3" r:id="rId8"/>
    <p:sldId id="262" r:id="rId9"/>
    <p:sldId id="264" r:id="rId10"/>
    <p:sldId id="265" r:id="rId11"/>
    <p:sldId id="266" r:id="rId12"/>
    <p:sldId id="273" r:id="rId13"/>
    <p:sldId id="555" r:id="rId14"/>
    <p:sldId id="553" r:id="rId15"/>
    <p:sldId id="552" r:id="rId16"/>
    <p:sldId id="551" r:id="rId17"/>
    <p:sldId id="268" r:id="rId18"/>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ļegs Jerofejevs" initials="OJ" lastIdx="1" clrIdx="0">
    <p:extLst>
      <p:ext uri="{19B8F6BF-5375-455C-9EA6-DF929625EA0E}">
        <p15:presenceInfo xmlns:p15="http://schemas.microsoft.com/office/powerpoint/2012/main" userId="S::Olegs.Jerofejevs@vid.gov.lv::da62286d-f262-4b36-9fa2-c6a6070788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464" autoAdjust="0"/>
  </p:normalViewPr>
  <p:slideViewPr>
    <p:cSldViewPr snapToGrid="0">
      <p:cViewPr varScale="1">
        <p:scale>
          <a:sx n="74" d="100"/>
          <a:sy n="74" d="100"/>
        </p:scale>
        <p:origin x="54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39FEB7-1E18-4982-9A82-8CB1F64736FD}" type="doc">
      <dgm:prSet loTypeId="urn:microsoft.com/office/officeart/2005/8/layout/hierarchy4" loCatId="list" qsTypeId="urn:microsoft.com/office/officeart/2005/8/quickstyle/simple4" qsCatId="simple" csTypeId="urn:microsoft.com/office/officeart/2005/8/colors/colorful4" csCatId="colorful" phldr="1"/>
      <dgm:spPr/>
      <dgm:t>
        <a:bodyPr/>
        <a:lstStyle/>
        <a:p>
          <a:endParaRPr lang="lv-LV"/>
        </a:p>
      </dgm:t>
    </dgm:pt>
    <dgm:pt modelId="{9555C924-96CA-4E13-A075-2E4EF12297A5}">
      <dgm:prSet phldrT="[Text]"/>
      <dgm:spPr/>
      <dgm:t>
        <a:bodyPr/>
        <a:lstStyle/>
        <a:p>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possibility of physical control</a:t>
          </a:r>
          <a:endParaRPr lang="lv-LV"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D0904BC5-730C-406D-A8CD-2A7CAD3D4E4C}" type="parTrans" cxnId="{950C1261-3A94-474F-A0B7-EAE255FB400D}">
      <dgm:prSet/>
      <dgm:spPr/>
      <dgm:t>
        <a:bodyPr/>
        <a:lstStyle/>
        <a:p>
          <a:endParaRPr lang="lv-LV"/>
        </a:p>
      </dgm:t>
    </dgm:pt>
    <dgm:pt modelId="{F0B7E89F-F318-4571-B4CE-2FB1BDD328DE}" type="sibTrans" cxnId="{950C1261-3A94-474F-A0B7-EAE255FB400D}">
      <dgm:prSet/>
      <dgm:spPr/>
      <dgm:t>
        <a:bodyPr/>
        <a:lstStyle/>
        <a:p>
          <a:endParaRPr lang="lv-LV"/>
        </a:p>
      </dgm:t>
    </dgm:pt>
    <dgm:pt modelId="{9EE04E63-F38D-428B-8169-B0EF6D60C130}">
      <dgm:prSet phldrT="[Text]"/>
      <dgm:spPr/>
      <dgm:t>
        <a:bodyPr/>
        <a:lstStyle/>
        <a:p>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Popular type of cargo</a:t>
          </a:r>
          <a:endParaRPr lang="lv-LV"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B7F186A5-6A98-456A-9E39-FE37F208FBBC}" type="parTrans" cxnId="{546C1F4A-60DB-47E4-B572-61299AB162DD}">
      <dgm:prSet/>
      <dgm:spPr/>
      <dgm:t>
        <a:bodyPr/>
        <a:lstStyle/>
        <a:p>
          <a:endParaRPr lang="lv-LV"/>
        </a:p>
      </dgm:t>
    </dgm:pt>
    <dgm:pt modelId="{8DDC8A95-701B-4C8B-8476-53E0C61831EC}" type="sibTrans" cxnId="{546C1F4A-60DB-47E4-B572-61299AB162DD}">
      <dgm:prSet/>
      <dgm:spPr/>
      <dgm:t>
        <a:bodyPr/>
        <a:lstStyle/>
        <a:p>
          <a:endParaRPr lang="lv-LV"/>
        </a:p>
      </dgm:t>
    </dgm:pt>
    <dgm:pt modelId="{BF9C5C2C-F9CE-4112-B0F6-683E7DBF68EB}">
      <dgm:prSet phldrT="[Text]"/>
      <dgm:spPr/>
      <dgm:t>
        <a:bodyPr/>
        <a:lstStyle/>
        <a:p>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Local trainers</a:t>
          </a:r>
          <a:endParaRPr lang="lv-LV"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21E646E6-3710-429E-B056-03BCA8D59743}" type="parTrans" cxnId="{7267434B-29CE-467E-A0EA-2F09A0D32873}">
      <dgm:prSet/>
      <dgm:spPr/>
      <dgm:t>
        <a:bodyPr/>
        <a:lstStyle/>
        <a:p>
          <a:endParaRPr lang="lv-LV"/>
        </a:p>
      </dgm:t>
    </dgm:pt>
    <dgm:pt modelId="{0C4D9DB6-7ED6-4C12-8E72-A7C255B23AD6}" type="sibTrans" cxnId="{7267434B-29CE-467E-A0EA-2F09A0D32873}">
      <dgm:prSet/>
      <dgm:spPr/>
      <dgm:t>
        <a:bodyPr/>
        <a:lstStyle/>
        <a:p>
          <a:endParaRPr lang="lv-LV"/>
        </a:p>
      </dgm:t>
    </dgm:pt>
    <dgm:pt modelId="{B09A7233-6D5D-497A-8383-DB9EF94FD4AF}">
      <dgm:prSet phldrT="[Text]"/>
      <dgm:spPr/>
      <dgm:t>
        <a:bodyPr/>
        <a:lstStyle/>
        <a:p>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Working class (theoretical part)</a:t>
          </a:r>
          <a:endParaRPr lang="lv-LV"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95F03C4A-A068-4B62-9A7E-D8B095471CD9}" type="parTrans" cxnId="{B5DD0446-5F01-4860-99E5-2B3CEC8D7E35}">
      <dgm:prSet/>
      <dgm:spPr/>
      <dgm:t>
        <a:bodyPr/>
        <a:lstStyle/>
        <a:p>
          <a:endParaRPr lang="lv-LV"/>
        </a:p>
      </dgm:t>
    </dgm:pt>
    <dgm:pt modelId="{9130F2CE-7A3A-4099-97D4-8A725D57A49A}" type="sibTrans" cxnId="{B5DD0446-5F01-4860-99E5-2B3CEC8D7E35}">
      <dgm:prSet/>
      <dgm:spPr/>
      <dgm:t>
        <a:bodyPr/>
        <a:lstStyle/>
        <a:p>
          <a:endParaRPr lang="lv-LV"/>
        </a:p>
      </dgm:t>
    </dgm:pt>
    <dgm:pt modelId="{EFE471FD-54DF-4513-A18E-76ED670F039D}">
      <dgm:prSet phldrT="[Text]"/>
      <dgm:spPr/>
      <dgm:t>
        <a:bodyPr/>
        <a:lstStyle/>
        <a:p>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Popular type of wagons and locomotives</a:t>
          </a:r>
          <a:endParaRPr lang="lv-LV"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175B9524-8EBE-4B04-AD17-772AC487ED9D}" type="parTrans" cxnId="{ADA80766-49C1-4ABC-A959-999BF38EE604}">
      <dgm:prSet/>
      <dgm:spPr/>
      <dgm:t>
        <a:bodyPr/>
        <a:lstStyle/>
        <a:p>
          <a:endParaRPr lang="lv-LV"/>
        </a:p>
      </dgm:t>
    </dgm:pt>
    <dgm:pt modelId="{B4BED143-71EE-40AF-8552-C3BE6258D8D9}" type="sibTrans" cxnId="{ADA80766-49C1-4ABC-A959-999BF38EE604}">
      <dgm:prSet/>
      <dgm:spPr/>
      <dgm:t>
        <a:bodyPr/>
        <a:lstStyle/>
        <a:p>
          <a:endParaRPr lang="lv-LV"/>
        </a:p>
      </dgm:t>
    </dgm:pt>
    <dgm:pt modelId="{24A3B35C-0045-451C-A235-8F1C84B616C4}">
      <dgm:prSet phldrT="[Text]"/>
      <dgm:spPr/>
      <dgm:t>
        <a:bodyPr/>
        <a:lstStyle/>
        <a:p>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Real- time movement of freight cargo</a:t>
          </a:r>
          <a:endParaRPr lang="lv-LV"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95255E70-1394-4A2B-A6F0-B67EFED1DC35}" type="parTrans" cxnId="{AC6FCEF9-4F32-4281-BA07-B193E45E8ABC}">
      <dgm:prSet/>
      <dgm:spPr/>
      <dgm:t>
        <a:bodyPr/>
        <a:lstStyle/>
        <a:p>
          <a:endParaRPr lang="lv-LV"/>
        </a:p>
      </dgm:t>
    </dgm:pt>
    <dgm:pt modelId="{A8C87B3E-68CF-4501-974C-FD33C367F29D}" type="sibTrans" cxnId="{AC6FCEF9-4F32-4281-BA07-B193E45E8ABC}">
      <dgm:prSet/>
      <dgm:spPr/>
      <dgm:t>
        <a:bodyPr/>
        <a:lstStyle/>
        <a:p>
          <a:endParaRPr lang="lv-LV"/>
        </a:p>
      </dgm:t>
    </dgm:pt>
    <dgm:pt modelId="{E85560A1-4D99-482B-8CF5-0370D5E31B0C}">
      <dgm:prSet phldrT="[Text]"/>
      <dgm:spPr/>
      <dgm:t>
        <a:bodyPr/>
        <a:lstStyle/>
        <a:p>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Safety first</a:t>
          </a:r>
          <a:endParaRPr lang="lv-LV"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C854E277-BE42-4ED8-8B7F-A45B299E342F}" type="parTrans" cxnId="{16DEA634-D74C-4361-B44A-493958077865}">
      <dgm:prSet/>
      <dgm:spPr/>
      <dgm:t>
        <a:bodyPr/>
        <a:lstStyle/>
        <a:p>
          <a:endParaRPr lang="lv-LV"/>
        </a:p>
      </dgm:t>
    </dgm:pt>
    <dgm:pt modelId="{D4230A74-37BD-4A22-9803-214009F10C9D}" type="sibTrans" cxnId="{16DEA634-D74C-4361-B44A-493958077865}">
      <dgm:prSet/>
      <dgm:spPr/>
      <dgm:t>
        <a:bodyPr/>
        <a:lstStyle/>
        <a:p>
          <a:endParaRPr lang="lv-LV"/>
        </a:p>
      </dgm:t>
    </dgm:pt>
    <dgm:pt modelId="{F468EEFA-F85B-44F9-9356-FC0F8078DCAB}">
      <dgm:prSet phldrT="[Text]"/>
      <dgm:spPr/>
      <dgm:t>
        <a:bodyPr/>
        <a:lstStyle/>
        <a:p>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Technical equipment</a:t>
          </a:r>
          <a:endParaRPr lang="lv-LV"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D1B1D102-3B89-4ACA-8219-9D6BF5F0F3BF}" type="parTrans" cxnId="{9AD49D5E-EA9C-4A2E-A0AD-CDE4A2D34CF2}">
      <dgm:prSet/>
      <dgm:spPr/>
      <dgm:t>
        <a:bodyPr/>
        <a:lstStyle/>
        <a:p>
          <a:endParaRPr lang="lv-LV"/>
        </a:p>
      </dgm:t>
    </dgm:pt>
    <dgm:pt modelId="{A619BC9F-BA88-4133-BAD1-0275374C7DFC}" type="sibTrans" cxnId="{9AD49D5E-EA9C-4A2E-A0AD-CDE4A2D34CF2}">
      <dgm:prSet/>
      <dgm:spPr/>
      <dgm:t>
        <a:bodyPr/>
        <a:lstStyle/>
        <a:p>
          <a:endParaRPr lang="lv-LV"/>
        </a:p>
      </dgm:t>
    </dgm:pt>
    <dgm:pt modelId="{8DA6B62D-51EC-491C-8240-AEA51EBA4EA6}">
      <dgm:prSet phldrT="[Text]"/>
      <dgm:spPr/>
      <dgm:t>
        <a:bodyPr/>
        <a:lstStyle/>
        <a:p>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Dog handlers</a:t>
          </a:r>
          <a:endParaRPr lang="lv-LV"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F02CBF39-3270-4A40-A6A8-396AF02143F1}" type="parTrans" cxnId="{06B74216-4E83-4C8D-8942-0148CCBF3008}">
      <dgm:prSet/>
      <dgm:spPr/>
      <dgm:t>
        <a:bodyPr/>
        <a:lstStyle/>
        <a:p>
          <a:endParaRPr lang="lv-LV"/>
        </a:p>
      </dgm:t>
    </dgm:pt>
    <dgm:pt modelId="{C1F31202-6CC5-4AD5-A641-14D96BC14F3C}" type="sibTrans" cxnId="{06B74216-4E83-4C8D-8942-0148CCBF3008}">
      <dgm:prSet/>
      <dgm:spPr/>
      <dgm:t>
        <a:bodyPr/>
        <a:lstStyle/>
        <a:p>
          <a:endParaRPr lang="lv-LV"/>
        </a:p>
      </dgm:t>
    </dgm:pt>
    <dgm:pt modelId="{92D0A62B-1471-4AA0-9E6C-580F44CFE715}" type="pres">
      <dgm:prSet presAssocID="{5939FEB7-1E18-4982-9A82-8CB1F64736FD}" presName="Name0" presStyleCnt="0">
        <dgm:presLayoutVars>
          <dgm:chPref val="1"/>
          <dgm:dir/>
          <dgm:animOne val="branch"/>
          <dgm:animLvl val="lvl"/>
          <dgm:resizeHandles/>
        </dgm:presLayoutVars>
      </dgm:prSet>
      <dgm:spPr/>
      <dgm:t>
        <a:bodyPr/>
        <a:lstStyle/>
        <a:p>
          <a:endParaRPr lang="hu-HU"/>
        </a:p>
      </dgm:t>
    </dgm:pt>
    <dgm:pt modelId="{8C68E9D7-8D2E-4331-AF8F-C8472E616E51}" type="pres">
      <dgm:prSet presAssocID="{9555C924-96CA-4E13-A075-2E4EF12297A5}" presName="vertOne" presStyleCnt="0"/>
      <dgm:spPr/>
    </dgm:pt>
    <dgm:pt modelId="{F64A03E8-2C0D-409E-9F19-D6D55BE94E14}" type="pres">
      <dgm:prSet presAssocID="{9555C924-96CA-4E13-A075-2E4EF12297A5}" presName="txOne" presStyleLbl="node0" presStyleIdx="0" presStyleCnt="1">
        <dgm:presLayoutVars>
          <dgm:chPref val="3"/>
        </dgm:presLayoutVars>
      </dgm:prSet>
      <dgm:spPr/>
      <dgm:t>
        <a:bodyPr/>
        <a:lstStyle/>
        <a:p>
          <a:endParaRPr lang="hu-HU"/>
        </a:p>
      </dgm:t>
    </dgm:pt>
    <dgm:pt modelId="{B3ADBBB6-4272-40AB-8839-298B4CB4E4D7}" type="pres">
      <dgm:prSet presAssocID="{9555C924-96CA-4E13-A075-2E4EF12297A5}" presName="parTransOne" presStyleCnt="0"/>
      <dgm:spPr/>
    </dgm:pt>
    <dgm:pt modelId="{399AD6D4-745F-49FC-ACA7-7572AAD7D6D9}" type="pres">
      <dgm:prSet presAssocID="{9555C924-96CA-4E13-A075-2E4EF12297A5}" presName="horzOne" presStyleCnt="0"/>
      <dgm:spPr/>
    </dgm:pt>
    <dgm:pt modelId="{5EB23A6C-C3CD-4C70-8F6C-5E2236927B1E}" type="pres">
      <dgm:prSet presAssocID="{9EE04E63-F38D-428B-8169-B0EF6D60C130}" presName="vertTwo" presStyleCnt="0"/>
      <dgm:spPr/>
    </dgm:pt>
    <dgm:pt modelId="{80F0FBAF-50C6-48B9-8371-0023D1961E1D}" type="pres">
      <dgm:prSet presAssocID="{9EE04E63-F38D-428B-8169-B0EF6D60C130}" presName="txTwo" presStyleLbl="node2" presStyleIdx="0" presStyleCnt="2">
        <dgm:presLayoutVars>
          <dgm:chPref val="3"/>
        </dgm:presLayoutVars>
      </dgm:prSet>
      <dgm:spPr/>
      <dgm:t>
        <a:bodyPr/>
        <a:lstStyle/>
        <a:p>
          <a:endParaRPr lang="hu-HU"/>
        </a:p>
      </dgm:t>
    </dgm:pt>
    <dgm:pt modelId="{B7315D50-C7E3-448C-BB89-EE161B6B4FD3}" type="pres">
      <dgm:prSet presAssocID="{9EE04E63-F38D-428B-8169-B0EF6D60C130}" presName="parTransTwo" presStyleCnt="0"/>
      <dgm:spPr/>
    </dgm:pt>
    <dgm:pt modelId="{A647A489-FE5A-44A3-BB27-5AF06480192C}" type="pres">
      <dgm:prSet presAssocID="{9EE04E63-F38D-428B-8169-B0EF6D60C130}" presName="horzTwo" presStyleCnt="0"/>
      <dgm:spPr/>
    </dgm:pt>
    <dgm:pt modelId="{A2919004-540E-434B-AF91-FBB304138C1D}" type="pres">
      <dgm:prSet presAssocID="{BF9C5C2C-F9CE-4112-B0F6-683E7DBF68EB}" presName="vertThree" presStyleCnt="0"/>
      <dgm:spPr/>
    </dgm:pt>
    <dgm:pt modelId="{F9FA55B3-6CCD-4D21-8385-404E743C3DA8}" type="pres">
      <dgm:prSet presAssocID="{BF9C5C2C-F9CE-4112-B0F6-683E7DBF68EB}" presName="txThree" presStyleLbl="node3" presStyleIdx="0" presStyleCnt="6">
        <dgm:presLayoutVars>
          <dgm:chPref val="3"/>
        </dgm:presLayoutVars>
      </dgm:prSet>
      <dgm:spPr/>
      <dgm:t>
        <a:bodyPr/>
        <a:lstStyle/>
        <a:p>
          <a:endParaRPr lang="hu-HU"/>
        </a:p>
      </dgm:t>
    </dgm:pt>
    <dgm:pt modelId="{370B663F-DE88-45E0-9412-DAE3C12CCA86}" type="pres">
      <dgm:prSet presAssocID="{BF9C5C2C-F9CE-4112-B0F6-683E7DBF68EB}" presName="horzThree" presStyleCnt="0"/>
      <dgm:spPr/>
    </dgm:pt>
    <dgm:pt modelId="{30610199-8CD7-4E00-B093-74CB21AB6029}" type="pres">
      <dgm:prSet presAssocID="{0C4D9DB6-7ED6-4C12-8E72-A7C255B23AD6}" presName="sibSpaceThree" presStyleCnt="0"/>
      <dgm:spPr/>
    </dgm:pt>
    <dgm:pt modelId="{F85ADF01-4F07-4961-8ADE-E69CFC19589A}" type="pres">
      <dgm:prSet presAssocID="{B09A7233-6D5D-497A-8383-DB9EF94FD4AF}" presName="vertThree" presStyleCnt="0"/>
      <dgm:spPr/>
    </dgm:pt>
    <dgm:pt modelId="{6C058FE6-25CF-47A7-9B28-C4163377DE70}" type="pres">
      <dgm:prSet presAssocID="{B09A7233-6D5D-497A-8383-DB9EF94FD4AF}" presName="txThree" presStyleLbl="node3" presStyleIdx="1" presStyleCnt="6">
        <dgm:presLayoutVars>
          <dgm:chPref val="3"/>
        </dgm:presLayoutVars>
      </dgm:prSet>
      <dgm:spPr/>
      <dgm:t>
        <a:bodyPr/>
        <a:lstStyle/>
        <a:p>
          <a:endParaRPr lang="hu-HU"/>
        </a:p>
      </dgm:t>
    </dgm:pt>
    <dgm:pt modelId="{EB883F75-D3F3-4401-9E5D-04EDA3640F69}" type="pres">
      <dgm:prSet presAssocID="{B09A7233-6D5D-497A-8383-DB9EF94FD4AF}" presName="horzThree" presStyleCnt="0"/>
      <dgm:spPr/>
    </dgm:pt>
    <dgm:pt modelId="{7A80BC85-760D-4DAE-84AC-D75F91893610}" type="pres">
      <dgm:prSet presAssocID="{8DDC8A95-701B-4C8B-8476-53E0C61831EC}" presName="sibSpaceTwo" presStyleCnt="0"/>
      <dgm:spPr/>
    </dgm:pt>
    <dgm:pt modelId="{21A2B260-ED1E-4B93-9AC1-4FCC55367578}" type="pres">
      <dgm:prSet presAssocID="{EFE471FD-54DF-4513-A18E-76ED670F039D}" presName="vertTwo" presStyleCnt="0"/>
      <dgm:spPr/>
    </dgm:pt>
    <dgm:pt modelId="{8D5AAFEA-2FA0-4A68-A2BC-55C1DA73413E}" type="pres">
      <dgm:prSet presAssocID="{EFE471FD-54DF-4513-A18E-76ED670F039D}" presName="txTwo" presStyleLbl="node2" presStyleIdx="1" presStyleCnt="2">
        <dgm:presLayoutVars>
          <dgm:chPref val="3"/>
        </dgm:presLayoutVars>
      </dgm:prSet>
      <dgm:spPr/>
      <dgm:t>
        <a:bodyPr/>
        <a:lstStyle/>
        <a:p>
          <a:endParaRPr lang="hu-HU"/>
        </a:p>
      </dgm:t>
    </dgm:pt>
    <dgm:pt modelId="{AB244E80-30C8-4E63-A2BF-DCF76C0BB49D}" type="pres">
      <dgm:prSet presAssocID="{EFE471FD-54DF-4513-A18E-76ED670F039D}" presName="parTransTwo" presStyleCnt="0"/>
      <dgm:spPr/>
    </dgm:pt>
    <dgm:pt modelId="{17FC24BB-9EA2-4387-AB32-40408902C7E1}" type="pres">
      <dgm:prSet presAssocID="{EFE471FD-54DF-4513-A18E-76ED670F039D}" presName="horzTwo" presStyleCnt="0"/>
      <dgm:spPr/>
    </dgm:pt>
    <dgm:pt modelId="{6DADE836-17A1-4BA0-8DF8-8BF4BCCB5D84}" type="pres">
      <dgm:prSet presAssocID="{24A3B35C-0045-451C-A235-8F1C84B616C4}" presName="vertThree" presStyleCnt="0"/>
      <dgm:spPr/>
    </dgm:pt>
    <dgm:pt modelId="{8CC47E39-1337-4243-8330-968B54D9BF3E}" type="pres">
      <dgm:prSet presAssocID="{24A3B35C-0045-451C-A235-8F1C84B616C4}" presName="txThree" presStyleLbl="node3" presStyleIdx="2" presStyleCnt="6">
        <dgm:presLayoutVars>
          <dgm:chPref val="3"/>
        </dgm:presLayoutVars>
      </dgm:prSet>
      <dgm:spPr/>
      <dgm:t>
        <a:bodyPr/>
        <a:lstStyle/>
        <a:p>
          <a:endParaRPr lang="hu-HU"/>
        </a:p>
      </dgm:t>
    </dgm:pt>
    <dgm:pt modelId="{F6A22028-9A43-420D-B54E-36E03977AB19}" type="pres">
      <dgm:prSet presAssocID="{24A3B35C-0045-451C-A235-8F1C84B616C4}" presName="horzThree" presStyleCnt="0"/>
      <dgm:spPr/>
    </dgm:pt>
    <dgm:pt modelId="{71AE8917-6FA3-41C7-8CB1-54093FFED20A}" type="pres">
      <dgm:prSet presAssocID="{A8C87B3E-68CF-4501-974C-FD33C367F29D}" presName="sibSpaceThree" presStyleCnt="0"/>
      <dgm:spPr/>
    </dgm:pt>
    <dgm:pt modelId="{C82AD2C6-24D6-4E15-8687-07F411D3314F}" type="pres">
      <dgm:prSet presAssocID="{8DA6B62D-51EC-491C-8240-AEA51EBA4EA6}" presName="vertThree" presStyleCnt="0"/>
      <dgm:spPr/>
    </dgm:pt>
    <dgm:pt modelId="{771C706E-B3CA-4178-92CC-D91FCFCC9767}" type="pres">
      <dgm:prSet presAssocID="{8DA6B62D-51EC-491C-8240-AEA51EBA4EA6}" presName="txThree" presStyleLbl="node3" presStyleIdx="3" presStyleCnt="6">
        <dgm:presLayoutVars>
          <dgm:chPref val="3"/>
        </dgm:presLayoutVars>
      </dgm:prSet>
      <dgm:spPr/>
      <dgm:t>
        <a:bodyPr/>
        <a:lstStyle/>
        <a:p>
          <a:endParaRPr lang="hu-HU"/>
        </a:p>
      </dgm:t>
    </dgm:pt>
    <dgm:pt modelId="{1E65DDB5-0F25-4BAD-923B-68A5988A37F2}" type="pres">
      <dgm:prSet presAssocID="{8DA6B62D-51EC-491C-8240-AEA51EBA4EA6}" presName="horzThree" presStyleCnt="0"/>
      <dgm:spPr/>
    </dgm:pt>
    <dgm:pt modelId="{CC2929F6-D07A-4AAB-A88B-5D56BF8BD817}" type="pres">
      <dgm:prSet presAssocID="{C1F31202-6CC5-4AD5-A641-14D96BC14F3C}" presName="sibSpaceThree" presStyleCnt="0"/>
      <dgm:spPr/>
    </dgm:pt>
    <dgm:pt modelId="{E43072F6-E7C8-4472-B94B-71339ABC51E5}" type="pres">
      <dgm:prSet presAssocID="{E85560A1-4D99-482B-8CF5-0370D5E31B0C}" presName="vertThree" presStyleCnt="0"/>
      <dgm:spPr/>
    </dgm:pt>
    <dgm:pt modelId="{D4E916BC-5655-4803-B3CF-9E5E9872D428}" type="pres">
      <dgm:prSet presAssocID="{E85560A1-4D99-482B-8CF5-0370D5E31B0C}" presName="txThree" presStyleLbl="node3" presStyleIdx="4" presStyleCnt="6">
        <dgm:presLayoutVars>
          <dgm:chPref val="3"/>
        </dgm:presLayoutVars>
      </dgm:prSet>
      <dgm:spPr/>
      <dgm:t>
        <a:bodyPr/>
        <a:lstStyle/>
        <a:p>
          <a:endParaRPr lang="hu-HU"/>
        </a:p>
      </dgm:t>
    </dgm:pt>
    <dgm:pt modelId="{486CEB9B-6585-4EF8-9199-01935E2BE1D7}" type="pres">
      <dgm:prSet presAssocID="{E85560A1-4D99-482B-8CF5-0370D5E31B0C}" presName="horzThree" presStyleCnt="0"/>
      <dgm:spPr/>
    </dgm:pt>
    <dgm:pt modelId="{13DB06E6-A0ED-4C6A-BBCF-19FB7F705453}" type="pres">
      <dgm:prSet presAssocID="{D4230A74-37BD-4A22-9803-214009F10C9D}" presName="sibSpaceThree" presStyleCnt="0"/>
      <dgm:spPr/>
    </dgm:pt>
    <dgm:pt modelId="{B608DE65-D30A-4573-B03E-650E1198ED08}" type="pres">
      <dgm:prSet presAssocID="{F468EEFA-F85B-44F9-9356-FC0F8078DCAB}" presName="vertThree" presStyleCnt="0"/>
      <dgm:spPr/>
    </dgm:pt>
    <dgm:pt modelId="{9A604B66-E840-4D65-9E38-331CDC1E2E99}" type="pres">
      <dgm:prSet presAssocID="{F468EEFA-F85B-44F9-9356-FC0F8078DCAB}" presName="txThree" presStyleLbl="node3" presStyleIdx="5" presStyleCnt="6">
        <dgm:presLayoutVars>
          <dgm:chPref val="3"/>
        </dgm:presLayoutVars>
      </dgm:prSet>
      <dgm:spPr/>
      <dgm:t>
        <a:bodyPr/>
        <a:lstStyle/>
        <a:p>
          <a:endParaRPr lang="hu-HU"/>
        </a:p>
      </dgm:t>
    </dgm:pt>
    <dgm:pt modelId="{04227904-9C0F-4BBB-A222-3AF3C49117DB}" type="pres">
      <dgm:prSet presAssocID="{F468EEFA-F85B-44F9-9356-FC0F8078DCAB}" presName="horzThree" presStyleCnt="0"/>
      <dgm:spPr/>
    </dgm:pt>
  </dgm:ptLst>
  <dgm:cxnLst>
    <dgm:cxn modelId="{546C1F4A-60DB-47E4-B572-61299AB162DD}" srcId="{9555C924-96CA-4E13-A075-2E4EF12297A5}" destId="{9EE04E63-F38D-428B-8169-B0EF6D60C130}" srcOrd="0" destOrd="0" parTransId="{B7F186A5-6A98-456A-9E39-FE37F208FBBC}" sibTransId="{8DDC8A95-701B-4C8B-8476-53E0C61831EC}"/>
    <dgm:cxn modelId="{215FD859-6D4A-4951-B9FC-AACAA44212F2}" type="presOf" srcId="{B09A7233-6D5D-497A-8383-DB9EF94FD4AF}" destId="{6C058FE6-25CF-47A7-9B28-C4163377DE70}" srcOrd="0" destOrd="0" presId="urn:microsoft.com/office/officeart/2005/8/layout/hierarchy4"/>
    <dgm:cxn modelId="{ADA80766-49C1-4ABC-A959-999BF38EE604}" srcId="{9555C924-96CA-4E13-A075-2E4EF12297A5}" destId="{EFE471FD-54DF-4513-A18E-76ED670F039D}" srcOrd="1" destOrd="0" parTransId="{175B9524-8EBE-4B04-AD17-772AC487ED9D}" sibTransId="{B4BED143-71EE-40AF-8552-C3BE6258D8D9}"/>
    <dgm:cxn modelId="{7267434B-29CE-467E-A0EA-2F09A0D32873}" srcId="{9EE04E63-F38D-428B-8169-B0EF6D60C130}" destId="{BF9C5C2C-F9CE-4112-B0F6-683E7DBF68EB}" srcOrd="0" destOrd="0" parTransId="{21E646E6-3710-429E-B056-03BCA8D59743}" sibTransId="{0C4D9DB6-7ED6-4C12-8E72-A7C255B23AD6}"/>
    <dgm:cxn modelId="{9AD49D5E-EA9C-4A2E-A0AD-CDE4A2D34CF2}" srcId="{EFE471FD-54DF-4513-A18E-76ED670F039D}" destId="{F468EEFA-F85B-44F9-9356-FC0F8078DCAB}" srcOrd="3" destOrd="0" parTransId="{D1B1D102-3B89-4ACA-8219-9D6BF5F0F3BF}" sibTransId="{A619BC9F-BA88-4133-BAD1-0275374C7DFC}"/>
    <dgm:cxn modelId="{80114BF8-19E9-4D87-9CC0-2F2EF0ABA035}" type="presOf" srcId="{8DA6B62D-51EC-491C-8240-AEA51EBA4EA6}" destId="{771C706E-B3CA-4178-92CC-D91FCFCC9767}" srcOrd="0" destOrd="0" presId="urn:microsoft.com/office/officeart/2005/8/layout/hierarchy4"/>
    <dgm:cxn modelId="{6B43DA43-BBF6-4867-84F6-159F1C7D176C}" type="presOf" srcId="{BF9C5C2C-F9CE-4112-B0F6-683E7DBF68EB}" destId="{F9FA55B3-6CCD-4D21-8385-404E743C3DA8}" srcOrd="0" destOrd="0" presId="urn:microsoft.com/office/officeart/2005/8/layout/hierarchy4"/>
    <dgm:cxn modelId="{E3990A5A-45A2-405D-A3E9-50C9223511AD}" type="presOf" srcId="{E85560A1-4D99-482B-8CF5-0370D5E31B0C}" destId="{D4E916BC-5655-4803-B3CF-9E5E9872D428}" srcOrd="0" destOrd="0" presId="urn:microsoft.com/office/officeart/2005/8/layout/hierarchy4"/>
    <dgm:cxn modelId="{C6B2C153-114D-4253-A34E-3110390C1C24}" type="presOf" srcId="{5939FEB7-1E18-4982-9A82-8CB1F64736FD}" destId="{92D0A62B-1471-4AA0-9E6C-580F44CFE715}" srcOrd="0" destOrd="0" presId="urn:microsoft.com/office/officeart/2005/8/layout/hierarchy4"/>
    <dgm:cxn modelId="{AC6FCEF9-4F32-4281-BA07-B193E45E8ABC}" srcId="{EFE471FD-54DF-4513-A18E-76ED670F039D}" destId="{24A3B35C-0045-451C-A235-8F1C84B616C4}" srcOrd="0" destOrd="0" parTransId="{95255E70-1394-4A2B-A6F0-B67EFED1DC35}" sibTransId="{A8C87B3E-68CF-4501-974C-FD33C367F29D}"/>
    <dgm:cxn modelId="{950C1261-3A94-474F-A0B7-EAE255FB400D}" srcId="{5939FEB7-1E18-4982-9A82-8CB1F64736FD}" destId="{9555C924-96CA-4E13-A075-2E4EF12297A5}" srcOrd="0" destOrd="0" parTransId="{D0904BC5-730C-406D-A8CD-2A7CAD3D4E4C}" sibTransId="{F0B7E89F-F318-4571-B4CE-2FB1BDD328DE}"/>
    <dgm:cxn modelId="{30B3CD2A-AD8C-4EBA-8F53-3CBBCD545C7F}" type="presOf" srcId="{24A3B35C-0045-451C-A235-8F1C84B616C4}" destId="{8CC47E39-1337-4243-8330-968B54D9BF3E}" srcOrd="0" destOrd="0" presId="urn:microsoft.com/office/officeart/2005/8/layout/hierarchy4"/>
    <dgm:cxn modelId="{B5DD0446-5F01-4860-99E5-2B3CEC8D7E35}" srcId="{9EE04E63-F38D-428B-8169-B0EF6D60C130}" destId="{B09A7233-6D5D-497A-8383-DB9EF94FD4AF}" srcOrd="1" destOrd="0" parTransId="{95F03C4A-A068-4B62-9A7E-D8B095471CD9}" sibTransId="{9130F2CE-7A3A-4099-97D4-8A725D57A49A}"/>
    <dgm:cxn modelId="{16DEA634-D74C-4361-B44A-493958077865}" srcId="{EFE471FD-54DF-4513-A18E-76ED670F039D}" destId="{E85560A1-4D99-482B-8CF5-0370D5E31B0C}" srcOrd="2" destOrd="0" parTransId="{C854E277-BE42-4ED8-8B7F-A45B299E342F}" sibTransId="{D4230A74-37BD-4A22-9803-214009F10C9D}"/>
    <dgm:cxn modelId="{4415D299-26BA-40B9-826D-6283729D2DCD}" type="presOf" srcId="{9555C924-96CA-4E13-A075-2E4EF12297A5}" destId="{F64A03E8-2C0D-409E-9F19-D6D55BE94E14}" srcOrd="0" destOrd="0" presId="urn:microsoft.com/office/officeart/2005/8/layout/hierarchy4"/>
    <dgm:cxn modelId="{F29B58A2-C8F6-40A9-9ABA-476E8657BFBA}" type="presOf" srcId="{EFE471FD-54DF-4513-A18E-76ED670F039D}" destId="{8D5AAFEA-2FA0-4A68-A2BC-55C1DA73413E}" srcOrd="0" destOrd="0" presId="urn:microsoft.com/office/officeart/2005/8/layout/hierarchy4"/>
    <dgm:cxn modelId="{B24AA253-0375-4EC6-A30B-15B58F2F8055}" type="presOf" srcId="{9EE04E63-F38D-428B-8169-B0EF6D60C130}" destId="{80F0FBAF-50C6-48B9-8371-0023D1961E1D}" srcOrd="0" destOrd="0" presId="urn:microsoft.com/office/officeart/2005/8/layout/hierarchy4"/>
    <dgm:cxn modelId="{72E2E188-220B-491A-A95F-C14E2D5D6672}" type="presOf" srcId="{F468EEFA-F85B-44F9-9356-FC0F8078DCAB}" destId="{9A604B66-E840-4D65-9E38-331CDC1E2E99}" srcOrd="0" destOrd="0" presId="urn:microsoft.com/office/officeart/2005/8/layout/hierarchy4"/>
    <dgm:cxn modelId="{06B74216-4E83-4C8D-8942-0148CCBF3008}" srcId="{EFE471FD-54DF-4513-A18E-76ED670F039D}" destId="{8DA6B62D-51EC-491C-8240-AEA51EBA4EA6}" srcOrd="1" destOrd="0" parTransId="{F02CBF39-3270-4A40-A6A8-396AF02143F1}" sibTransId="{C1F31202-6CC5-4AD5-A641-14D96BC14F3C}"/>
    <dgm:cxn modelId="{639AB8EF-2656-423F-8898-1F24F0537517}" type="presParOf" srcId="{92D0A62B-1471-4AA0-9E6C-580F44CFE715}" destId="{8C68E9D7-8D2E-4331-AF8F-C8472E616E51}" srcOrd="0" destOrd="0" presId="urn:microsoft.com/office/officeart/2005/8/layout/hierarchy4"/>
    <dgm:cxn modelId="{3947AD78-31ED-4114-91FE-B16701D98AC4}" type="presParOf" srcId="{8C68E9D7-8D2E-4331-AF8F-C8472E616E51}" destId="{F64A03E8-2C0D-409E-9F19-D6D55BE94E14}" srcOrd="0" destOrd="0" presId="urn:microsoft.com/office/officeart/2005/8/layout/hierarchy4"/>
    <dgm:cxn modelId="{D1DFD51E-38BC-46B5-B91E-DD8D4D673F6F}" type="presParOf" srcId="{8C68E9D7-8D2E-4331-AF8F-C8472E616E51}" destId="{B3ADBBB6-4272-40AB-8839-298B4CB4E4D7}" srcOrd="1" destOrd="0" presId="urn:microsoft.com/office/officeart/2005/8/layout/hierarchy4"/>
    <dgm:cxn modelId="{7CDCB5AE-0A6F-4F80-8225-775E931BB1D5}" type="presParOf" srcId="{8C68E9D7-8D2E-4331-AF8F-C8472E616E51}" destId="{399AD6D4-745F-49FC-ACA7-7572AAD7D6D9}" srcOrd="2" destOrd="0" presId="urn:microsoft.com/office/officeart/2005/8/layout/hierarchy4"/>
    <dgm:cxn modelId="{53B844BF-7C53-416D-BCB1-EADD218AB565}" type="presParOf" srcId="{399AD6D4-745F-49FC-ACA7-7572AAD7D6D9}" destId="{5EB23A6C-C3CD-4C70-8F6C-5E2236927B1E}" srcOrd="0" destOrd="0" presId="urn:microsoft.com/office/officeart/2005/8/layout/hierarchy4"/>
    <dgm:cxn modelId="{1255F8A7-7C45-46D3-9E09-51D46ADF003C}" type="presParOf" srcId="{5EB23A6C-C3CD-4C70-8F6C-5E2236927B1E}" destId="{80F0FBAF-50C6-48B9-8371-0023D1961E1D}" srcOrd="0" destOrd="0" presId="urn:microsoft.com/office/officeart/2005/8/layout/hierarchy4"/>
    <dgm:cxn modelId="{14C1433F-67EE-47E8-A6F9-0A02B82C1CC7}" type="presParOf" srcId="{5EB23A6C-C3CD-4C70-8F6C-5E2236927B1E}" destId="{B7315D50-C7E3-448C-BB89-EE161B6B4FD3}" srcOrd="1" destOrd="0" presId="urn:microsoft.com/office/officeart/2005/8/layout/hierarchy4"/>
    <dgm:cxn modelId="{29C91DBA-4CBC-4E19-A1BA-721AD432B83C}" type="presParOf" srcId="{5EB23A6C-C3CD-4C70-8F6C-5E2236927B1E}" destId="{A647A489-FE5A-44A3-BB27-5AF06480192C}" srcOrd="2" destOrd="0" presId="urn:microsoft.com/office/officeart/2005/8/layout/hierarchy4"/>
    <dgm:cxn modelId="{ED17E9AA-AACB-4C15-83F5-7DDE0C0B9E21}" type="presParOf" srcId="{A647A489-FE5A-44A3-BB27-5AF06480192C}" destId="{A2919004-540E-434B-AF91-FBB304138C1D}" srcOrd="0" destOrd="0" presId="urn:microsoft.com/office/officeart/2005/8/layout/hierarchy4"/>
    <dgm:cxn modelId="{0B2C856F-2DF9-4938-B0E8-975CAA3F2A51}" type="presParOf" srcId="{A2919004-540E-434B-AF91-FBB304138C1D}" destId="{F9FA55B3-6CCD-4D21-8385-404E743C3DA8}" srcOrd="0" destOrd="0" presId="urn:microsoft.com/office/officeart/2005/8/layout/hierarchy4"/>
    <dgm:cxn modelId="{B8D7FA35-9494-4708-904D-235D7B5E149F}" type="presParOf" srcId="{A2919004-540E-434B-AF91-FBB304138C1D}" destId="{370B663F-DE88-45E0-9412-DAE3C12CCA86}" srcOrd="1" destOrd="0" presId="urn:microsoft.com/office/officeart/2005/8/layout/hierarchy4"/>
    <dgm:cxn modelId="{972FCFA5-0013-477C-AE72-F6F8401E8CAE}" type="presParOf" srcId="{A647A489-FE5A-44A3-BB27-5AF06480192C}" destId="{30610199-8CD7-4E00-B093-74CB21AB6029}" srcOrd="1" destOrd="0" presId="urn:microsoft.com/office/officeart/2005/8/layout/hierarchy4"/>
    <dgm:cxn modelId="{14CF9027-007B-4B7B-A2BB-AFFC4B24BB8F}" type="presParOf" srcId="{A647A489-FE5A-44A3-BB27-5AF06480192C}" destId="{F85ADF01-4F07-4961-8ADE-E69CFC19589A}" srcOrd="2" destOrd="0" presId="urn:microsoft.com/office/officeart/2005/8/layout/hierarchy4"/>
    <dgm:cxn modelId="{614D07EB-B56E-4F2C-A66D-19BB43966FCF}" type="presParOf" srcId="{F85ADF01-4F07-4961-8ADE-E69CFC19589A}" destId="{6C058FE6-25CF-47A7-9B28-C4163377DE70}" srcOrd="0" destOrd="0" presId="urn:microsoft.com/office/officeart/2005/8/layout/hierarchy4"/>
    <dgm:cxn modelId="{421768B0-26F6-46E6-B30B-DECA4F3AA668}" type="presParOf" srcId="{F85ADF01-4F07-4961-8ADE-E69CFC19589A}" destId="{EB883F75-D3F3-4401-9E5D-04EDA3640F69}" srcOrd="1" destOrd="0" presId="urn:microsoft.com/office/officeart/2005/8/layout/hierarchy4"/>
    <dgm:cxn modelId="{AC86EAFA-B267-450B-8AC4-24656A35230E}" type="presParOf" srcId="{399AD6D4-745F-49FC-ACA7-7572AAD7D6D9}" destId="{7A80BC85-760D-4DAE-84AC-D75F91893610}" srcOrd="1" destOrd="0" presId="urn:microsoft.com/office/officeart/2005/8/layout/hierarchy4"/>
    <dgm:cxn modelId="{BB531FEE-D4A2-41F1-8C10-645CA1BC6C40}" type="presParOf" srcId="{399AD6D4-745F-49FC-ACA7-7572AAD7D6D9}" destId="{21A2B260-ED1E-4B93-9AC1-4FCC55367578}" srcOrd="2" destOrd="0" presId="urn:microsoft.com/office/officeart/2005/8/layout/hierarchy4"/>
    <dgm:cxn modelId="{0926525C-D78F-4314-90BB-A23780D76F82}" type="presParOf" srcId="{21A2B260-ED1E-4B93-9AC1-4FCC55367578}" destId="{8D5AAFEA-2FA0-4A68-A2BC-55C1DA73413E}" srcOrd="0" destOrd="0" presId="urn:microsoft.com/office/officeart/2005/8/layout/hierarchy4"/>
    <dgm:cxn modelId="{42134A9F-893D-438B-879F-55FFAA6905E5}" type="presParOf" srcId="{21A2B260-ED1E-4B93-9AC1-4FCC55367578}" destId="{AB244E80-30C8-4E63-A2BF-DCF76C0BB49D}" srcOrd="1" destOrd="0" presId="urn:microsoft.com/office/officeart/2005/8/layout/hierarchy4"/>
    <dgm:cxn modelId="{24C73940-EE90-4814-9A82-D5CB62084136}" type="presParOf" srcId="{21A2B260-ED1E-4B93-9AC1-4FCC55367578}" destId="{17FC24BB-9EA2-4387-AB32-40408902C7E1}" srcOrd="2" destOrd="0" presId="urn:microsoft.com/office/officeart/2005/8/layout/hierarchy4"/>
    <dgm:cxn modelId="{0D410F73-3A50-4163-AF5B-7D1BDC2A8945}" type="presParOf" srcId="{17FC24BB-9EA2-4387-AB32-40408902C7E1}" destId="{6DADE836-17A1-4BA0-8DF8-8BF4BCCB5D84}" srcOrd="0" destOrd="0" presId="urn:microsoft.com/office/officeart/2005/8/layout/hierarchy4"/>
    <dgm:cxn modelId="{91750E0D-A197-424B-9B95-4E39D157D86F}" type="presParOf" srcId="{6DADE836-17A1-4BA0-8DF8-8BF4BCCB5D84}" destId="{8CC47E39-1337-4243-8330-968B54D9BF3E}" srcOrd="0" destOrd="0" presId="urn:microsoft.com/office/officeart/2005/8/layout/hierarchy4"/>
    <dgm:cxn modelId="{646A7348-D9D7-4129-82AF-673D0576AD1D}" type="presParOf" srcId="{6DADE836-17A1-4BA0-8DF8-8BF4BCCB5D84}" destId="{F6A22028-9A43-420D-B54E-36E03977AB19}" srcOrd="1" destOrd="0" presId="urn:microsoft.com/office/officeart/2005/8/layout/hierarchy4"/>
    <dgm:cxn modelId="{D1290BE3-E7FF-45B4-AA41-459D276B3508}" type="presParOf" srcId="{17FC24BB-9EA2-4387-AB32-40408902C7E1}" destId="{71AE8917-6FA3-41C7-8CB1-54093FFED20A}" srcOrd="1" destOrd="0" presId="urn:microsoft.com/office/officeart/2005/8/layout/hierarchy4"/>
    <dgm:cxn modelId="{D7590E61-3731-4904-A22A-39472F8500BB}" type="presParOf" srcId="{17FC24BB-9EA2-4387-AB32-40408902C7E1}" destId="{C82AD2C6-24D6-4E15-8687-07F411D3314F}" srcOrd="2" destOrd="0" presId="urn:microsoft.com/office/officeart/2005/8/layout/hierarchy4"/>
    <dgm:cxn modelId="{6A14A156-22D2-4E33-8A3E-6404FE6F14AF}" type="presParOf" srcId="{C82AD2C6-24D6-4E15-8687-07F411D3314F}" destId="{771C706E-B3CA-4178-92CC-D91FCFCC9767}" srcOrd="0" destOrd="0" presId="urn:microsoft.com/office/officeart/2005/8/layout/hierarchy4"/>
    <dgm:cxn modelId="{826D0618-80A7-4854-8EE0-9F7AED1E3510}" type="presParOf" srcId="{C82AD2C6-24D6-4E15-8687-07F411D3314F}" destId="{1E65DDB5-0F25-4BAD-923B-68A5988A37F2}" srcOrd="1" destOrd="0" presId="urn:microsoft.com/office/officeart/2005/8/layout/hierarchy4"/>
    <dgm:cxn modelId="{7752F70C-0E25-4936-BCD4-8BC1FA0C30FC}" type="presParOf" srcId="{17FC24BB-9EA2-4387-AB32-40408902C7E1}" destId="{CC2929F6-D07A-4AAB-A88B-5D56BF8BD817}" srcOrd="3" destOrd="0" presId="urn:microsoft.com/office/officeart/2005/8/layout/hierarchy4"/>
    <dgm:cxn modelId="{FA63D25D-D929-488B-83BB-030F5EEECB62}" type="presParOf" srcId="{17FC24BB-9EA2-4387-AB32-40408902C7E1}" destId="{E43072F6-E7C8-4472-B94B-71339ABC51E5}" srcOrd="4" destOrd="0" presId="urn:microsoft.com/office/officeart/2005/8/layout/hierarchy4"/>
    <dgm:cxn modelId="{FF6C13AB-1413-4961-8A6B-D2F3CCC5F8A7}" type="presParOf" srcId="{E43072F6-E7C8-4472-B94B-71339ABC51E5}" destId="{D4E916BC-5655-4803-B3CF-9E5E9872D428}" srcOrd="0" destOrd="0" presId="urn:microsoft.com/office/officeart/2005/8/layout/hierarchy4"/>
    <dgm:cxn modelId="{29725362-39B2-45A3-9AFB-F50ED3B1159E}" type="presParOf" srcId="{E43072F6-E7C8-4472-B94B-71339ABC51E5}" destId="{486CEB9B-6585-4EF8-9199-01935E2BE1D7}" srcOrd="1" destOrd="0" presId="urn:microsoft.com/office/officeart/2005/8/layout/hierarchy4"/>
    <dgm:cxn modelId="{C42BDE50-B220-4F77-801A-B2AA419B5346}" type="presParOf" srcId="{17FC24BB-9EA2-4387-AB32-40408902C7E1}" destId="{13DB06E6-A0ED-4C6A-BBCF-19FB7F705453}" srcOrd="5" destOrd="0" presId="urn:microsoft.com/office/officeart/2005/8/layout/hierarchy4"/>
    <dgm:cxn modelId="{33F232CE-210E-411C-A855-1719B74F78CC}" type="presParOf" srcId="{17FC24BB-9EA2-4387-AB32-40408902C7E1}" destId="{B608DE65-D30A-4573-B03E-650E1198ED08}" srcOrd="6" destOrd="0" presId="urn:microsoft.com/office/officeart/2005/8/layout/hierarchy4"/>
    <dgm:cxn modelId="{95345DA2-499A-4BE3-BAFA-7499C5197E77}" type="presParOf" srcId="{B608DE65-D30A-4573-B03E-650E1198ED08}" destId="{9A604B66-E840-4D65-9E38-331CDC1E2E99}" srcOrd="0" destOrd="0" presId="urn:microsoft.com/office/officeart/2005/8/layout/hierarchy4"/>
    <dgm:cxn modelId="{288DA687-B4C0-4F87-A39F-CE27CEF30A7A}" type="presParOf" srcId="{B608DE65-D30A-4573-B03E-650E1198ED08}" destId="{04227904-9C0F-4BBB-A222-3AF3C49117DB}"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3CDEB7-F3ED-44C2-954B-65F7EFCE1357}" type="datetimeFigureOut">
              <a:rPr lang="lv-LV" smtClean="0"/>
              <a:t>16.03.2023</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BBD08D-E590-4CFF-BB71-139C484BC9D4}" type="slidenum">
              <a:rPr lang="lv-LV" smtClean="0"/>
              <a:t>‹#›</a:t>
            </a:fld>
            <a:endParaRPr lang="lv-LV"/>
          </a:p>
        </p:txBody>
      </p:sp>
    </p:spTree>
    <p:extLst>
      <p:ext uri="{BB962C8B-B14F-4D97-AF65-F5344CB8AC3E}">
        <p14:creationId xmlns:p14="http://schemas.microsoft.com/office/powerpoint/2010/main" val="938564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600"/>
              </a:spcAft>
              <a:buFont typeface="Wingdings" panose="05000000000000000000" pitchFamily="2" charset="2"/>
              <a:buNone/>
            </a:pPr>
            <a:endParaRPr lang="lv-LV"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1200" b="1" dirty="0">
              <a:solidFill>
                <a:schemeClr val="accent6"/>
              </a:solidFill>
            </a:endParaRPr>
          </a:p>
          <a:p>
            <a:endParaRPr lang="lv-LV" dirty="0"/>
          </a:p>
        </p:txBody>
      </p:sp>
      <p:sp>
        <p:nvSpPr>
          <p:cNvPr id="4" name="Slide Number Placeholder 3"/>
          <p:cNvSpPr>
            <a:spLocks noGrp="1"/>
          </p:cNvSpPr>
          <p:nvPr>
            <p:ph type="sldNum" sz="quarter" idx="5"/>
          </p:nvPr>
        </p:nvSpPr>
        <p:spPr/>
        <p:txBody>
          <a:bodyPr/>
          <a:lstStyle/>
          <a:p>
            <a:fld id="{2A6EA7CB-6419-486A-BD94-E7082E3CDA1E}" type="slidenum">
              <a:rPr lang="lv-LV" smtClean="0"/>
              <a:t>12</a:t>
            </a:fld>
            <a:endParaRPr lang="lv-LV"/>
          </a:p>
        </p:txBody>
      </p:sp>
    </p:spTree>
    <p:extLst>
      <p:ext uri="{BB962C8B-B14F-4D97-AF65-F5344CB8AC3E}">
        <p14:creationId xmlns:p14="http://schemas.microsoft.com/office/powerpoint/2010/main" val="1926784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9B1E37-6CF5-49FB-ABE8-FC70B8F94B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xmlns="" id="{562B1452-3CC5-4AE1-866B-2D4B8E0871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xmlns="" id="{D30CA7F4-EC28-4CC2-AE90-DC66D760C567}"/>
              </a:ext>
            </a:extLst>
          </p:cNvPr>
          <p:cNvSpPr>
            <a:spLocks noGrp="1"/>
          </p:cNvSpPr>
          <p:nvPr>
            <p:ph type="dt" sz="half" idx="10"/>
          </p:nvPr>
        </p:nvSpPr>
        <p:spPr/>
        <p:txBody>
          <a:bodyPr/>
          <a:lstStyle/>
          <a:p>
            <a:fld id="{12194046-6403-46D0-8E36-17FA26FB235B}" type="datetimeFigureOut">
              <a:rPr lang="lv-LV" smtClean="0"/>
              <a:t>16.03.2023</a:t>
            </a:fld>
            <a:endParaRPr lang="lv-LV"/>
          </a:p>
        </p:txBody>
      </p:sp>
      <p:sp>
        <p:nvSpPr>
          <p:cNvPr id="5" name="Footer Placeholder 4">
            <a:extLst>
              <a:ext uri="{FF2B5EF4-FFF2-40B4-BE49-F238E27FC236}">
                <a16:creationId xmlns:a16="http://schemas.microsoft.com/office/drawing/2014/main" xmlns="" id="{466ACD5E-0181-4904-9F8F-315E0FAA8E14}"/>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xmlns="" id="{3D8CD5E5-C49A-4F8B-9ADB-20E4B3D463B1}"/>
              </a:ext>
            </a:extLst>
          </p:cNvPr>
          <p:cNvSpPr>
            <a:spLocks noGrp="1"/>
          </p:cNvSpPr>
          <p:nvPr>
            <p:ph type="sldNum" sz="quarter" idx="12"/>
          </p:nvPr>
        </p:nvSpPr>
        <p:spPr/>
        <p:txBody>
          <a:bodyPr/>
          <a:lstStyle/>
          <a:p>
            <a:fld id="{BFEA5729-598B-496E-9F69-75924A4B6FCE}" type="slidenum">
              <a:rPr lang="lv-LV" smtClean="0"/>
              <a:t>‹#›</a:t>
            </a:fld>
            <a:endParaRPr lang="lv-LV"/>
          </a:p>
        </p:txBody>
      </p:sp>
    </p:spTree>
    <p:extLst>
      <p:ext uri="{BB962C8B-B14F-4D97-AF65-F5344CB8AC3E}">
        <p14:creationId xmlns:p14="http://schemas.microsoft.com/office/powerpoint/2010/main" val="2722478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6F7C63-F3F2-49DE-8116-3C782EA35E7B}"/>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xmlns="" id="{E708B6E5-DF12-4C57-89A1-1C0A73836D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xmlns="" id="{78534739-9B3F-4E93-9E8D-D811CC6B2A82}"/>
              </a:ext>
            </a:extLst>
          </p:cNvPr>
          <p:cNvSpPr>
            <a:spLocks noGrp="1"/>
          </p:cNvSpPr>
          <p:nvPr>
            <p:ph type="dt" sz="half" idx="10"/>
          </p:nvPr>
        </p:nvSpPr>
        <p:spPr/>
        <p:txBody>
          <a:bodyPr/>
          <a:lstStyle/>
          <a:p>
            <a:fld id="{12194046-6403-46D0-8E36-17FA26FB235B}" type="datetimeFigureOut">
              <a:rPr lang="lv-LV" smtClean="0"/>
              <a:t>16.03.2023</a:t>
            </a:fld>
            <a:endParaRPr lang="lv-LV"/>
          </a:p>
        </p:txBody>
      </p:sp>
      <p:sp>
        <p:nvSpPr>
          <p:cNvPr id="5" name="Footer Placeholder 4">
            <a:extLst>
              <a:ext uri="{FF2B5EF4-FFF2-40B4-BE49-F238E27FC236}">
                <a16:creationId xmlns:a16="http://schemas.microsoft.com/office/drawing/2014/main" xmlns="" id="{C93A178D-C493-4B39-843F-D01C8A7BDBD7}"/>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xmlns="" id="{6CB7BEB7-DA94-44F8-B4A4-26092B40B629}"/>
              </a:ext>
            </a:extLst>
          </p:cNvPr>
          <p:cNvSpPr>
            <a:spLocks noGrp="1"/>
          </p:cNvSpPr>
          <p:nvPr>
            <p:ph type="sldNum" sz="quarter" idx="12"/>
          </p:nvPr>
        </p:nvSpPr>
        <p:spPr/>
        <p:txBody>
          <a:bodyPr/>
          <a:lstStyle/>
          <a:p>
            <a:fld id="{BFEA5729-598B-496E-9F69-75924A4B6FCE}" type="slidenum">
              <a:rPr lang="lv-LV" smtClean="0"/>
              <a:t>‹#›</a:t>
            </a:fld>
            <a:endParaRPr lang="lv-LV"/>
          </a:p>
        </p:txBody>
      </p:sp>
    </p:spTree>
    <p:extLst>
      <p:ext uri="{BB962C8B-B14F-4D97-AF65-F5344CB8AC3E}">
        <p14:creationId xmlns:p14="http://schemas.microsoft.com/office/powerpoint/2010/main" val="747904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879A8EE-B380-4D14-97FA-BBBC77EE375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xmlns="" id="{85564147-F349-461E-A2B3-802AEB47D2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xmlns="" id="{EB942A3A-F1FC-444C-9BF6-FED27767091D}"/>
              </a:ext>
            </a:extLst>
          </p:cNvPr>
          <p:cNvSpPr>
            <a:spLocks noGrp="1"/>
          </p:cNvSpPr>
          <p:nvPr>
            <p:ph type="dt" sz="half" idx="10"/>
          </p:nvPr>
        </p:nvSpPr>
        <p:spPr/>
        <p:txBody>
          <a:bodyPr/>
          <a:lstStyle/>
          <a:p>
            <a:fld id="{12194046-6403-46D0-8E36-17FA26FB235B}" type="datetimeFigureOut">
              <a:rPr lang="lv-LV" smtClean="0"/>
              <a:t>16.03.2023</a:t>
            </a:fld>
            <a:endParaRPr lang="lv-LV"/>
          </a:p>
        </p:txBody>
      </p:sp>
      <p:sp>
        <p:nvSpPr>
          <p:cNvPr id="5" name="Footer Placeholder 4">
            <a:extLst>
              <a:ext uri="{FF2B5EF4-FFF2-40B4-BE49-F238E27FC236}">
                <a16:creationId xmlns:a16="http://schemas.microsoft.com/office/drawing/2014/main" xmlns="" id="{331192BE-0806-4988-A740-9A52CA16D4F8}"/>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xmlns="" id="{48D2D701-26DB-4242-8D18-2D403AA9416D}"/>
              </a:ext>
            </a:extLst>
          </p:cNvPr>
          <p:cNvSpPr>
            <a:spLocks noGrp="1"/>
          </p:cNvSpPr>
          <p:nvPr>
            <p:ph type="sldNum" sz="quarter" idx="12"/>
          </p:nvPr>
        </p:nvSpPr>
        <p:spPr/>
        <p:txBody>
          <a:bodyPr/>
          <a:lstStyle/>
          <a:p>
            <a:fld id="{BFEA5729-598B-496E-9F69-75924A4B6FCE}" type="slidenum">
              <a:rPr lang="lv-LV" smtClean="0"/>
              <a:t>‹#›</a:t>
            </a:fld>
            <a:endParaRPr lang="lv-LV"/>
          </a:p>
        </p:txBody>
      </p:sp>
    </p:spTree>
    <p:extLst>
      <p:ext uri="{BB962C8B-B14F-4D97-AF65-F5344CB8AC3E}">
        <p14:creationId xmlns:p14="http://schemas.microsoft.com/office/powerpoint/2010/main" val="107217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64D556-EFDB-42A2-A535-DE9F252B355C}"/>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xmlns="" id="{F3057B90-13B2-4037-A133-67E4487BAE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xmlns="" id="{82FF498A-2F04-4343-8C28-DA19C260D6D4}"/>
              </a:ext>
            </a:extLst>
          </p:cNvPr>
          <p:cNvSpPr>
            <a:spLocks noGrp="1"/>
          </p:cNvSpPr>
          <p:nvPr>
            <p:ph type="dt" sz="half" idx="10"/>
          </p:nvPr>
        </p:nvSpPr>
        <p:spPr/>
        <p:txBody>
          <a:bodyPr/>
          <a:lstStyle/>
          <a:p>
            <a:fld id="{12194046-6403-46D0-8E36-17FA26FB235B}" type="datetimeFigureOut">
              <a:rPr lang="lv-LV" smtClean="0"/>
              <a:t>16.03.2023</a:t>
            </a:fld>
            <a:endParaRPr lang="lv-LV"/>
          </a:p>
        </p:txBody>
      </p:sp>
      <p:sp>
        <p:nvSpPr>
          <p:cNvPr id="5" name="Footer Placeholder 4">
            <a:extLst>
              <a:ext uri="{FF2B5EF4-FFF2-40B4-BE49-F238E27FC236}">
                <a16:creationId xmlns:a16="http://schemas.microsoft.com/office/drawing/2014/main" xmlns="" id="{3E27757F-FC1D-4C75-BE20-38E82A7D5232}"/>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xmlns="" id="{3648859C-20ED-485E-87FB-C77A530591EE}"/>
              </a:ext>
            </a:extLst>
          </p:cNvPr>
          <p:cNvSpPr>
            <a:spLocks noGrp="1"/>
          </p:cNvSpPr>
          <p:nvPr>
            <p:ph type="sldNum" sz="quarter" idx="12"/>
          </p:nvPr>
        </p:nvSpPr>
        <p:spPr/>
        <p:txBody>
          <a:bodyPr/>
          <a:lstStyle/>
          <a:p>
            <a:fld id="{BFEA5729-598B-496E-9F69-75924A4B6FCE}" type="slidenum">
              <a:rPr lang="lv-LV" smtClean="0"/>
              <a:t>‹#›</a:t>
            </a:fld>
            <a:endParaRPr lang="lv-LV"/>
          </a:p>
        </p:txBody>
      </p:sp>
    </p:spTree>
    <p:extLst>
      <p:ext uri="{BB962C8B-B14F-4D97-AF65-F5344CB8AC3E}">
        <p14:creationId xmlns:p14="http://schemas.microsoft.com/office/powerpoint/2010/main" val="3892125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8D9301-61AE-454E-9F1B-CF5118DD4E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xmlns="" id="{23494D6A-C47A-4A96-B500-B530BBB016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DA2647A-B85B-4940-A07A-F6E85D6F18EE}"/>
              </a:ext>
            </a:extLst>
          </p:cNvPr>
          <p:cNvSpPr>
            <a:spLocks noGrp="1"/>
          </p:cNvSpPr>
          <p:nvPr>
            <p:ph type="dt" sz="half" idx="10"/>
          </p:nvPr>
        </p:nvSpPr>
        <p:spPr/>
        <p:txBody>
          <a:bodyPr/>
          <a:lstStyle/>
          <a:p>
            <a:fld id="{12194046-6403-46D0-8E36-17FA26FB235B}" type="datetimeFigureOut">
              <a:rPr lang="lv-LV" smtClean="0"/>
              <a:t>16.03.2023</a:t>
            </a:fld>
            <a:endParaRPr lang="lv-LV"/>
          </a:p>
        </p:txBody>
      </p:sp>
      <p:sp>
        <p:nvSpPr>
          <p:cNvPr id="5" name="Footer Placeholder 4">
            <a:extLst>
              <a:ext uri="{FF2B5EF4-FFF2-40B4-BE49-F238E27FC236}">
                <a16:creationId xmlns:a16="http://schemas.microsoft.com/office/drawing/2014/main" xmlns="" id="{1341E2E0-2E4F-4217-9885-ACF684EE8A14}"/>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xmlns="" id="{B3BBA4C6-19F8-4BE3-A6CA-E34E288FBC1D}"/>
              </a:ext>
            </a:extLst>
          </p:cNvPr>
          <p:cNvSpPr>
            <a:spLocks noGrp="1"/>
          </p:cNvSpPr>
          <p:nvPr>
            <p:ph type="sldNum" sz="quarter" idx="12"/>
          </p:nvPr>
        </p:nvSpPr>
        <p:spPr/>
        <p:txBody>
          <a:bodyPr/>
          <a:lstStyle/>
          <a:p>
            <a:fld id="{BFEA5729-598B-496E-9F69-75924A4B6FCE}" type="slidenum">
              <a:rPr lang="lv-LV" smtClean="0"/>
              <a:t>‹#›</a:t>
            </a:fld>
            <a:endParaRPr lang="lv-LV"/>
          </a:p>
        </p:txBody>
      </p:sp>
    </p:spTree>
    <p:extLst>
      <p:ext uri="{BB962C8B-B14F-4D97-AF65-F5344CB8AC3E}">
        <p14:creationId xmlns:p14="http://schemas.microsoft.com/office/powerpoint/2010/main" val="4043665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C660D5-05C3-4E97-8728-B4FD709139CF}"/>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xmlns="" id="{A2417FCC-44A9-481D-BA9D-C6C314A572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xmlns="" id="{D73A4C3C-C936-43AB-A42A-A98E5A5362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xmlns="" id="{E55ED6E8-C536-4B57-AD2F-03DB546CC0F6}"/>
              </a:ext>
            </a:extLst>
          </p:cNvPr>
          <p:cNvSpPr>
            <a:spLocks noGrp="1"/>
          </p:cNvSpPr>
          <p:nvPr>
            <p:ph type="dt" sz="half" idx="10"/>
          </p:nvPr>
        </p:nvSpPr>
        <p:spPr/>
        <p:txBody>
          <a:bodyPr/>
          <a:lstStyle/>
          <a:p>
            <a:fld id="{12194046-6403-46D0-8E36-17FA26FB235B}" type="datetimeFigureOut">
              <a:rPr lang="lv-LV" smtClean="0"/>
              <a:t>16.03.2023</a:t>
            </a:fld>
            <a:endParaRPr lang="lv-LV"/>
          </a:p>
        </p:txBody>
      </p:sp>
      <p:sp>
        <p:nvSpPr>
          <p:cNvPr id="6" name="Footer Placeholder 5">
            <a:extLst>
              <a:ext uri="{FF2B5EF4-FFF2-40B4-BE49-F238E27FC236}">
                <a16:creationId xmlns:a16="http://schemas.microsoft.com/office/drawing/2014/main" xmlns="" id="{36285A23-BC6D-4C8F-9AC6-08FB40C5E0CE}"/>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xmlns="" id="{4F784E8F-EAB5-4247-8E6E-CD29AEBDAB83}"/>
              </a:ext>
            </a:extLst>
          </p:cNvPr>
          <p:cNvSpPr>
            <a:spLocks noGrp="1"/>
          </p:cNvSpPr>
          <p:nvPr>
            <p:ph type="sldNum" sz="quarter" idx="12"/>
          </p:nvPr>
        </p:nvSpPr>
        <p:spPr/>
        <p:txBody>
          <a:bodyPr/>
          <a:lstStyle/>
          <a:p>
            <a:fld id="{BFEA5729-598B-496E-9F69-75924A4B6FCE}" type="slidenum">
              <a:rPr lang="lv-LV" smtClean="0"/>
              <a:t>‹#›</a:t>
            </a:fld>
            <a:endParaRPr lang="lv-LV"/>
          </a:p>
        </p:txBody>
      </p:sp>
    </p:spTree>
    <p:extLst>
      <p:ext uri="{BB962C8B-B14F-4D97-AF65-F5344CB8AC3E}">
        <p14:creationId xmlns:p14="http://schemas.microsoft.com/office/powerpoint/2010/main" val="2779161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7DCF91-C203-4D41-83EB-90A514167086}"/>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xmlns="" id="{F1A5B362-53B7-4D0D-BF87-2851659593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9DFE386-4E0E-409E-B239-BC52CC636F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xmlns="" id="{C5DBDE50-D261-4282-9932-DAFA2D8CB6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15A12E68-9373-47DF-ADB8-6509B39FCF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xmlns="" id="{952A553E-F931-43E3-82AF-C18F852F15AC}"/>
              </a:ext>
            </a:extLst>
          </p:cNvPr>
          <p:cNvSpPr>
            <a:spLocks noGrp="1"/>
          </p:cNvSpPr>
          <p:nvPr>
            <p:ph type="dt" sz="half" idx="10"/>
          </p:nvPr>
        </p:nvSpPr>
        <p:spPr/>
        <p:txBody>
          <a:bodyPr/>
          <a:lstStyle/>
          <a:p>
            <a:fld id="{12194046-6403-46D0-8E36-17FA26FB235B}" type="datetimeFigureOut">
              <a:rPr lang="lv-LV" smtClean="0"/>
              <a:t>16.03.2023</a:t>
            </a:fld>
            <a:endParaRPr lang="lv-LV"/>
          </a:p>
        </p:txBody>
      </p:sp>
      <p:sp>
        <p:nvSpPr>
          <p:cNvPr id="8" name="Footer Placeholder 7">
            <a:extLst>
              <a:ext uri="{FF2B5EF4-FFF2-40B4-BE49-F238E27FC236}">
                <a16:creationId xmlns:a16="http://schemas.microsoft.com/office/drawing/2014/main" xmlns="" id="{89A84395-9DFE-458A-9CAE-AE4CE13FB6C7}"/>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xmlns="" id="{AA22BDD6-398B-4AB5-9C6C-ABC13A66D437}"/>
              </a:ext>
            </a:extLst>
          </p:cNvPr>
          <p:cNvSpPr>
            <a:spLocks noGrp="1"/>
          </p:cNvSpPr>
          <p:nvPr>
            <p:ph type="sldNum" sz="quarter" idx="12"/>
          </p:nvPr>
        </p:nvSpPr>
        <p:spPr/>
        <p:txBody>
          <a:bodyPr/>
          <a:lstStyle/>
          <a:p>
            <a:fld id="{BFEA5729-598B-496E-9F69-75924A4B6FCE}" type="slidenum">
              <a:rPr lang="lv-LV" smtClean="0"/>
              <a:t>‹#›</a:t>
            </a:fld>
            <a:endParaRPr lang="lv-LV"/>
          </a:p>
        </p:txBody>
      </p:sp>
    </p:spTree>
    <p:extLst>
      <p:ext uri="{BB962C8B-B14F-4D97-AF65-F5344CB8AC3E}">
        <p14:creationId xmlns:p14="http://schemas.microsoft.com/office/powerpoint/2010/main" val="4095152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C30255-D30A-4367-A2E7-D88CDF87C124}"/>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xmlns="" id="{9C3C8732-6E1E-4A0A-9E67-7C1A07FA1A70}"/>
              </a:ext>
            </a:extLst>
          </p:cNvPr>
          <p:cNvSpPr>
            <a:spLocks noGrp="1"/>
          </p:cNvSpPr>
          <p:nvPr>
            <p:ph type="dt" sz="half" idx="10"/>
          </p:nvPr>
        </p:nvSpPr>
        <p:spPr/>
        <p:txBody>
          <a:bodyPr/>
          <a:lstStyle/>
          <a:p>
            <a:fld id="{12194046-6403-46D0-8E36-17FA26FB235B}" type="datetimeFigureOut">
              <a:rPr lang="lv-LV" smtClean="0"/>
              <a:t>16.03.2023</a:t>
            </a:fld>
            <a:endParaRPr lang="lv-LV"/>
          </a:p>
        </p:txBody>
      </p:sp>
      <p:sp>
        <p:nvSpPr>
          <p:cNvPr id="4" name="Footer Placeholder 3">
            <a:extLst>
              <a:ext uri="{FF2B5EF4-FFF2-40B4-BE49-F238E27FC236}">
                <a16:creationId xmlns:a16="http://schemas.microsoft.com/office/drawing/2014/main" xmlns="" id="{5F3A9656-9DA3-491E-9FEB-E12BB914ECDB}"/>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xmlns="" id="{080E381D-8E4D-42E7-B3F6-AFFDC3C5DB4E}"/>
              </a:ext>
            </a:extLst>
          </p:cNvPr>
          <p:cNvSpPr>
            <a:spLocks noGrp="1"/>
          </p:cNvSpPr>
          <p:nvPr>
            <p:ph type="sldNum" sz="quarter" idx="12"/>
          </p:nvPr>
        </p:nvSpPr>
        <p:spPr/>
        <p:txBody>
          <a:bodyPr/>
          <a:lstStyle/>
          <a:p>
            <a:fld id="{BFEA5729-598B-496E-9F69-75924A4B6FCE}" type="slidenum">
              <a:rPr lang="lv-LV" smtClean="0"/>
              <a:t>‹#›</a:t>
            </a:fld>
            <a:endParaRPr lang="lv-LV"/>
          </a:p>
        </p:txBody>
      </p:sp>
    </p:spTree>
    <p:extLst>
      <p:ext uri="{BB962C8B-B14F-4D97-AF65-F5344CB8AC3E}">
        <p14:creationId xmlns:p14="http://schemas.microsoft.com/office/powerpoint/2010/main" val="1164873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642A142-627B-4777-BE97-48D2FFFE948A}"/>
              </a:ext>
            </a:extLst>
          </p:cNvPr>
          <p:cNvSpPr>
            <a:spLocks noGrp="1"/>
          </p:cNvSpPr>
          <p:nvPr>
            <p:ph type="dt" sz="half" idx="10"/>
          </p:nvPr>
        </p:nvSpPr>
        <p:spPr/>
        <p:txBody>
          <a:bodyPr/>
          <a:lstStyle/>
          <a:p>
            <a:fld id="{12194046-6403-46D0-8E36-17FA26FB235B}" type="datetimeFigureOut">
              <a:rPr lang="lv-LV" smtClean="0"/>
              <a:t>16.03.2023</a:t>
            </a:fld>
            <a:endParaRPr lang="lv-LV"/>
          </a:p>
        </p:txBody>
      </p:sp>
      <p:sp>
        <p:nvSpPr>
          <p:cNvPr id="3" name="Footer Placeholder 2">
            <a:extLst>
              <a:ext uri="{FF2B5EF4-FFF2-40B4-BE49-F238E27FC236}">
                <a16:creationId xmlns:a16="http://schemas.microsoft.com/office/drawing/2014/main" xmlns="" id="{48B2CBE8-793E-4CB8-90EF-D791CBE3CF12}"/>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xmlns="" id="{17A0D728-829B-4CF4-8CEC-BBB1E3753BBE}"/>
              </a:ext>
            </a:extLst>
          </p:cNvPr>
          <p:cNvSpPr>
            <a:spLocks noGrp="1"/>
          </p:cNvSpPr>
          <p:nvPr>
            <p:ph type="sldNum" sz="quarter" idx="12"/>
          </p:nvPr>
        </p:nvSpPr>
        <p:spPr/>
        <p:txBody>
          <a:bodyPr/>
          <a:lstStyle/>
          <a:p>
            <a:fld id="{BFEA5729-598B-496E-9F69-75924A4B6FCE}" type="slidenum">
              <a:rPr lang="lv-LV" smtClean="0"/>
              <a:t>‹#›</a:t>
            </a:fld>
            <a:endParaRPr lang="lv-LV"/>
          </a:p>
        </p:txBody>
      </p:sp>
    </p:spTree>
    <p:extLst>
      <p:ext uri="{BB962C8B-B14F-4D97-AF65-F5344CB8AC3E}">
        <p14:creationId xmlns:p14="http://schemas.microsoft.com/office/powerpoint/2010/main" val="98379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7ECD66-6985-4B36-B758-B1A67255ED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xmlns="" id="{85BEECC4-9619-4A8C-A343-D0643F6EBD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xmlns="" id="{CC981322-7348-4867-9D31-DFE733A865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3892CA8-E088-45CA-99EE-2F498CED5E7E}"/>
              </a:ext>
            </a:extLst>
          </p:cNvPr>
          <p:cNvSpPr>
            <a:spLocks noGrp="1"/>
          </p:cNvSpPr>
          <p:nvPr>
            <p:ph type="dt" sz="half" idx="10"/>
          </p:nvPr>
        </p:nvSpPr>
        <p:spPr/>
        <p:txBody>
          <a:bodyPr/>
          <a:lstStyle/>
          <a:p>
            <a:fld id="{12194046-6403-46D0-8E36-17FA26FB235B}" type="datetimeFigureOut">
              <a:rPr lang="lv-LV" smtClean="0"/>
              <a:t>16.03.2023</a:t>
            </a:fld>
            <a:endParaRPr lang="lv-LV"/>
          </a:p>
        </p:txBody>
      </p:sp>
      <p:sp>
        <p:nvSpPr>
          <p:cNvPr id="6" name="Footer Placeholder 5">
            <a:extLst>
              <a:ext uri="{FF2B5EF4-FFF2-40B4-BE49-F238E27FC236}">
                <a16:creationId xmlns:a16="http://schemas.microsoft.com/office/drawing/2014/main" xmlns="" id="{E58CB3F9-E339-4034-862D-C9664C95165E}"/>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xmlns="" id="{742DFEC6-8626-49EC-86B1-FDE4D0C28D68}"/>
              </a:ext>
            </a:extLst>
          </p:cNvPr>
          <p:cNvSpPr>
            <a:spLocks noGrp="1"/>
          </p:cNvSpPr>
          <p:nvPr>
            <p:ph type="sldNum" sz="quarter" idx="12"/>
          </p:nvPr>
        </p:nvSpPr>
        <p:spPr/>
        <p:txBody>
          <a:bodyPr/>
          <a:lstStyle/>
          <a:p>
            <a:fld id="{BFEA5729-598B-496E-9F69-75924A4B6FCE}" type="slidenum">
              <a:rPr lang="lv-LV" smtClean="0"/>
              <a:t>‹#›</a:t>
            </a:fld>
            <a:endParaRPr lang="lv-LV"/>
          </a:p>
        </p:txBody>
      </p:sp>
    </p:spTree>
    <p:extLst>
      <p:ext uri="{BB962C8B-B14F-4D97-AF65-F5344CB8AC3E}">
        <p14:creationId xmlns:p14="http://schemas.microsoft.com/office/powerpoint/2010/main" val="276185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114FEE-5C50-4E49-936F-546F216DAD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xmlns="" id="{93C68D12-081B-4D23-8CDE-DE323FA568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xmlns="" id="{466D4D6C-B530-4347-BC1A-DE237CFB2B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7DCC937-012F-4666-8B23-E2741C122BE3}"/>
              </a:ext>
            </a:extLst>
          </p:cNvPr>
          <p:cNvSpPr>
            <a:spLocks noGrp="1"/>
          </p:cNvSpPr>
          <p:nvPr>
            <p:ph type="dt" sz="half" idx="10"/>
          </p:nvPr>
        </p:nvSpPr>
        <p:spPr/>
        <p:txBody>
          <a:bodyPr/>
          <a:lstStyle/>
          <a:p>
            <a:fld id="{12194046-6403-46D0-8E36-17FA26FB235B}" type="datetimeFigureOut">
              <a:rPr lang="lv-LV" smtClean="0"/>
              <a:t>16.03.2023</a:t>
            </a:fld>
            <a:endParaRPr lang="lv-LV"/>
          </a:p>
        </p:txBody>
      </p:sp>
      <p:sp>
        <p:nvSpPr>
          <p:cNvPr id="6" name="Footer Placeholder 5">
            <a:extLst>
              <a:ext uri="{FF2B5EF4-FFF2-40B4-BE49-F238E27FC236}">
                <a16:creationId xmlns:a16="http://schemas.microsoft.com/office/drawing/2014/main" xmlns="" id="{BC19F916-A219-4EDF-9B27-DC0A918A623C}"/>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xmlns="" id="{B664101D-11EA-4EE4-8C74-DC8E107772F5}"/>
              </a:ext>
            </a:extLst>
          </p:cNvPr>
          <p:cNvSpPr>
            <a:spLocks noGrp="1"/>
          </p:cNvSpPr>
          <p:nvPr>
            <p:ph type="sldNum" sz="quarter" idx="12"/>
          </p:nvPr>
        </p:nvSpPr>
        <p:spPr/>
        <p:txBody>
          <a:bodyPr/>
          <a:lstStyle/>
          <a:p>
            <a:fld id="{BFEA5729-598B-496E-9F69-75924A4B6FCE}" type="slidenum">
              <a:rPr lang="lv-LV" smtClean="0"/>
              <a:t>‹#›</a:t>
            </a:fld>
            <a:endParaRPr lang="lv-LV"/>
          </a:p>
        </p:txBody>
      </p:sp>
    </p:spTree>
    <p:extLst>
      <p:ext uri="{BB962C8B-B14F-4D97-AF65-F5344CB8AC3E}">
        <p14:creationId xmlns:p14="http://schemas.microsoft.com/office/powerpoint/2010/main" val="4098465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879E81D-9DA7-455A-A0A3-E832ED5486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xmlns="" id="{56C7594E-8AFF-4A1A-B9EF-BB7748795C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xmlns="" id="{2B6E3C2E-811A-421B-9A3B-440F8E76BF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194046-6403-46D0-8E36-17FA26FB235B}" type="datetimeFigureOut">
              <a:rPr lang="lv-LV" smtClean="0"/>
              <a:t>16.03.2023</a:t>
            </a:fld>
            <a:endParaRPr lang="lv-LV"/>
          </a:p>
        </p:txBody>
      </p:sp>
      <p:sp>
        <p:nvSpPr>
          <p:cNvPr id="5" name="Footer Placeholder 4">
            <a:extLst>
              <a:ext uri="{FF2B5EF4-FFF2-40B4-BE49-F238E27FC236}">
                <a16:creationId xmlns:a16="http://schemas.microsoft.com/office/drawing/2014/main" xmlns="" id="{75FF43C3-0222-4C77-9C85-C098E72D5F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xmlns="" id="{663890CA-D6C3-452C-9F07-5EEA52C43F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EA5729-598B-496E-9F69-75924A4B6FCE}" type="slidenum">
              <a:rPr lang="lv-LV" smtClean="0"/>
              <a:t>‹#›</a:t>
            </a:fld>
            <a:endParaRPr lang="lv-LV"/>
          </a:p>
        </p:txBody>
      </p:sp>
    </p:spTree>
    <p:extLst>
      <p:ext uri="{BB962C8B-B14F-4D97-AF65-F5344CB8AC3E}">
        <p14:creationId xmlns:p14="http://schemas.microsoft.com/office/powerpoint/2010/main" val="17513563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png"/><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7.pn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36.jpeg"/><Relationship Id="rId4" Type="http://schemas.openxmlformats.org/officeDocument/2006/relationships/image" Target="../media/image35.jpeg"/></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3.png"/><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8.png"/><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7.jpeg"/><Relationship Id="rId4" Type="http://schemas.openxmlformats.org/officeDocument/2006/relationships/image" Target="../media/image46.jpeg"/></Relationships>
</file>

<file path=ppt/slides/_rels/slide1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3.png"/><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xmlns="" id="{FFCDD23B-75C8-427B-BD08-53C8156CD7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Obraz 5">
            <a:extLst>
              <a:ext uri="{FF2B5EF4-FFF2-40B4-BE49-F238E27FC236}">
                <a16:creationId xmlns:a16="http://schemas.microsoft.com/office/drawing/2014/main" xmlns="" id="{9ACE8FFA-6AC4-4F76-9ACA-D061AB051FE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a:stretch/>
        </p:blipFill>
        <p:spPr>
          <a:xfrm>
            <a:off x="-1" y="190"/>
            <a:ext cx="8128855" cy="5291194"/>
          </a:xfrm>
          <a:prstGeom prst="rect">
            <a:avLst/>
          </a:prstGeom>
        </p:spPr>
      </p:pic>
      <p:sp>
        <p:nvSpPr>
          <p:cNvPr id="47" name="Rectangle 46">
            <a:extLst>
              <a:ext uri="{FF2B5EF4-FFF2-40B4-BE49-F238E27FC236}">
                <a16:creationId xmlns:a16="http://schemas.microsoft.com/office/drawing/2014/main" xmlns="" id="{AFFC87AC-C919-4FE5-BAC3-39509E0011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264" y="5282206"/>
            <a:ext cx="12192264" cy="1163844"/>
          </a:xfrm>
          <a:prstGeom prst="rect">
            <a:avLst/>
          </a:prstGeom>
          <a:gradFill>
            <a:gsLst>
              <a:gs pos="28000">
                <a:schemeClr val="accent1">
                  <a:lumMod val="75000"/>
                  <a:alpha val="11000"/>
                </a:schemeClr>
              </a:gs>
              <a:gs pos="100000">
                <a:srgbClr val="000000">
                  <a:alpha val="77000"/>
                </a:srgb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xmlns="" id="{AB5E08C4-8CDD-4623-A5B8-E998C6DEE3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2" y="5282206"/>
            <a:ext cx="12191998" cy="1586485"/>
          </a:xfrm>
          <a:prstGeom prst="rect">
            <a:avLst/>
          </a:prstGeom>
          <a:gradFill>
            <a:gsLst>
              <a:gs pos="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xmlns="" id="{A0E4F04B-3FBC-4530-B833-B321E4EF7795}"/>
              </a:ext>
            </a:extLst>
          </p:cNvPr>
          <p:cNvSpPr txBox="1">
            <a:spLocks/>
          </p:cNvSpPr>
          <p:nvPr/>
        </p:nvSpPr>
        <p:spPr>
          <a:xfrm>
            <a:off x="699715" y="5635366"/>
            <a:ext cx="2832050" cy="8985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200" b="1" kern="1200"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TRAIN</a:t>
            </a:r>
            <a:br>
              <a:rPr lang="en-US" sz="3200" b="1" kern="1200"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3200" b="1" kern="1200"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SEARCH</a:t>
            </a:r>
          </a:p>
        </p:txBody>
      </p:sp>
      <p:sp>
        <p:nvSpPr>
          <p:cNvPr id="51" name="Rectangle 50">
            <a:extLst>
              <a:ext uri="{FF2B5EF4-FFF2-40B4-BE49-F238E27FC236}">
                <a16:creationId xmlns:a16="http://schemas.microsoft.com/office/drawing/2014/main" xmlns="" id="{15F33878-D502-4FFA-8ACE-F2AECDB2A2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8128857" y="5282206"/>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33D254B2-1F25-4199-BEE3-4F920189BB0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8128856" y="1"/>
            <a:ext cx="4063143" cy="5291384"/>
          </a:xfrm>
          <a:prstGeom prst="rect">
            <a:avLst/>
          </a:prstGeom>
        </p:spPr>
      </p:pic>
      <p:pic>
        <p:nvPicPr>
          <p:cNvPr id="25" name="Obraz 7">
            <a:extLst>
              <a:ext uri="{FF2B5EF4-FFF2-40B4-BE49-F238E27FC236}">
                <a16:creationId xmlns:a16="http://schemas.microsoft.com/office/drawing/2014/main" xmlns="" id="{14844271-B194-482A-909B-14149D13A40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15919" y="6134942"/>
            <a:ext cx="2150241" cy="564438"/>
          </a:xfrm>
          <a:prstGeom prst="rect">
            <a:avLst/>
          </a:prstGeom>
        </p:spPr>
      </p:pic>
      <p:sp>
        <p:nvSpPr>
          <p:cNvPr id="33" name="Subtitle 2">
            <a:extLst>
              <a:ext uri="{FF2B5EF4-FFF2-40B4-BE49-F238E27FC236}">
                <a16:creationId xmlns:a16="http://schemas.microsoft.com/office/drawing/2014/main" xmlns="" id="{A0387EFD-4341-4EBB-B69F-5BDB1A8096F2}"/>
              </a:ext>
            </a:extLst>
          </p:cNvPr>
          <p:cNvSpPr txBox="1">
            <a:spLocks/>
          </p:cNvSpPr>
          <p:nvPr/>
        </p:nvSpPr>
        <p:spPr>
          <a:xfrm>
            <a:off x="3890036" y="5541096"/>
            <a:ext cx="3586480" cy="10871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v-LV" sz="1600">
                <a:solidFill>
                  <a:schemeClr val="bg1"/>
                </a:solidFill>
                <a:latin typeface="Times New Roman" panose="02020603050405020304" pitchFamily="18" charset="0"/>
                <a:cs typeface="Times New Roman" panose="02020603050405020304" pitchFamily="18" charset="0"/>
              </a:rPr>
              <a:t>Latvia, </a:t>
            </a:r>
            <a:r>
              <a:rPr lang="lv-LV" sz="1600" dirty="0">
                <a:solidFill>
                  <a:schemeClr val="bg1"/>
                </a:solidFill>
                <a:latin typeface="Times New Roman" panose="02020603050405020304" pitchFamily="18" charset="0"/>
                <a:cs typeface="Times New Roman" panose="02020603050405020304" pitchFamily="18" charset="0"/>
              </a:rPr>
              <a:t>Daugavpils</a:t>
            </a:r>
          </a:p>
          <a:p>
            <a:pPr marL="0" indent="0">
              <a:buNone/>
            </a:pPr>
            <a:r>
              <a:rPr lang="lv-LV" sz="1600" dirty="0">
                <a:solidFill>
                  <a:schemeClr val="bg1"/>
                </a:solidFill>
                <a:latin typeface="Times New Roman" panose="02020603050405020304" pitchFamily="18" charset="0"/>
                <a:cs typeface="Times New Roman" panose="02020603050405020304" pitchFamily="18" charset="0"/>
              </a:rPr>
              <a:t>5.-7. </a:t>
            </a:r>
            <a:r>
              <a:rPr lang="lv-LV" sz="1600" dirty="0" err="1">
                <a:solidFill>
                  <a:schemeClr val="bg1"/>
                </a:solidFill>
                <a:latin typeface="Times New Roman" panose="02020603050405020304" pitchFamily="18" charset="0"/>
                <a:cs typeface="Times New Roman" panose="02020603050405020304" pitchFamily="18" charset="0"/>
              </a:rPr>
              <a:t>April</a:t>
            </a:r>
            <a:r>
              <a:rPr lang="lv-LV" sz="1600" dirty="0">
                <a:solidFill>
                  <a:schemeClr val="bg1"/>
                </a:solidFill>
                <a:latin typeface="Times New Roman" panose="02020603050405020304" pitchFamily="18" charset="0"/>
                <a:cs typeface="Times New Roman" panose="02020603050405020304" pitchFamily="18" charset="0"/>
              </a:rPr>
              <a:t> 2022</a:t>
            </a:r>
          </a:p>
        </p:txBody>
      </p:sp>
    </p:spTree>
    <p:extLst>
      <p:ext uri="{BB962C8B-B14F-4D97-AF65-F5344CB8AC3E}">
        <p14:creationId xmlns:p14="http://schemas.microsoft.com/office/powerpoint/2010/main" val="3129231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xmlns="" id="{7E734232-46A8-4884-9A59-B7E3BA4BC3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FE81AEBB-CBA3-4932-B16A-B9615341891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1"/>
            <a:ext cx="4038603" cy="5271924"/>
          </a:xfrm>
          <a:prstGeom prst="rect">
            <a:avLst/>
          </a:prstGeom>
          <a:ln>
            <a:noFill/>
          </a:ln>
          <a:effectLst>
            <a:softEdge rad="112500"/>
          </a:effectLst>
        </p:spPr>
      </p:pic>
      <p:pic>
        <p:nvPicPr>
          <p:cNvPr id="7" name="Picture 6">
            <a:extLst>
              <a:ext uri="{FF2B5EF4-FFF2-40B4-BE49-F238E27FC236}">
                <a16:creationId xmlns:a16="http://schemas.microsoft.com/office/drawing/2014/main" xmlns="" id="{32B7F8D6-1845-4414-97B2-650F9AC3F42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38600" y="1"/>
            <a:ext cx="4076700" cy="5271924"/>
          </a:xfrm>
          <a:prstGeom prst="rect">
            <a:avLst/>
          </a:prstGeom>
          <a:ln>
            <a:noFill/>
          </a:ln>
          <a:effectLst>
            <a:softEdge rad="112500"/>
          </a:effectLst>
        </p:spPr>
      </p:pic>
      <p:pic>
        <p:nvPicPr>
          <p:cNvPr id="8" name="Picture 7">
            <a:extLst>
              <a:ext uri="{FF2B5EF4-FFF2-40B4-BE49-F238E27FC236}">
                <a16:creationId xmlns:a16="http://schemas.microsoft.com/office/drawing/2014/main" xmlns="" id="{7569BFE0-F8A2-49F9-8021-DDF31286ACF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115292" y="1"/>
            <a:ext cx="4076700" cy="5271924"/>
          </a:xfrm>
          <a:prstGeom prst="rect">
            <a:avLst/>
          </a:prstGeom>
          <a:ln>
            <a:noFill/>
          </a:ln>
          <a:effectLst>
            <a:softEdge rad="112500"/>
          </a:effectLst>
        </p:spPr>
      </p:pic>
      <p:sp>
        <p:nvSpPr>
          <p:cNvPr id="16" name="Rectangle 15">
            <a:extLst>
              <a:ext uri="{FF2B5EF4-FFF2-40B4-BE49-F238E27FC236}">
                <a16:creationId xmlns:a16="http://schemas.microsoft.com/office/drawing/2014/main" xmlns="" id="{D346B8D2-3218-41A5-B817-9ABFB108C6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2" y="5260724"/>
            <a:ext cx="12191998" cy="1595775"/>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51E014CA-4279-4E70-AC56-0BBEBF92C2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 y="5262225"/>
            <a:ext cx="8115300" cy="1594275"/>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28B3DCF8-9D1E-4907-B1EC-98D11BC16F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636" y="5262226"/>
            <a:ext cx="12196636" cy="1594274"/>
          </a:xfrm>
          <a:prstGeom prst="rect">
            <a:avLst/>
          </a:prstGeom>
          <a:gradFill>
            <a:gsLst>
              <a:gs pos="0">
                <a:srgbClr val="000000">
                  <a:alpha val="71765"/>
                </a:srgbClr>
              </a:gs>
              <a:gs pos="100000">
                <a:schemeClr val="accent1">
                  <a:alpha val="24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88D6B9EF-FF47-487C-8B82-F9F2B9A54A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115296" y="5262224"/>
            <a:ext cx="4076697" cy="1594275"/>
          </a:xfrm>
          <a:prstGeom prst="rect">
            <a:avLst/>
          </a:prstGeom>
          <a:gradFill>
            <a:gsLst>
              <a:gs pos="19000">
                <a:srgbClr val="000000">
                  <a:alpha val="62000"/>
                </a:srgbClr>
              </a:gs>
              <a:gs pos="100000">
                <a:schemeClr val="accent1">
                  <a:lumMod val="75000"/>
                  <a:alpha val="44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5717D090-7948-433A-AED2-EA1A98E6F0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5291050" y="-40689"/>
            <a:ext cx="1594274" cy="12192000"/>
          </a:xfrm>
          <a:prstGeom prst="rect">
            <a:avLst/>
          </a:prstGeom>
          <a:gradFill>
            <a:gsLst>
              <a:gs pos="16000">
                <a:schemeClr val="accent1">
                  <a:alpha val="0"/>
                </a:schemeClr>
              </a:gs>
              <a:gs pos="99000">
                <a:srgbClr val="000000">
                  <a:alpha val="70000"/>
                </a:srgb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xmlns="" id="{D618C3E8-8260-4E23-8BA1-C2C3E80BEF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264" y="5282206"/>
            <a:ext cx="12192264" cy="1153314"/>
          </a:xfrm>
          <a:prstGeom prst="rect">
            <a:avLst/>
          </a:prstGeom>
          <a:gradFill>
            <a:gsLst>
              <a:gs pos="28000">
                <a:schemeClr val="accent1">
                  <a:lumMod val="75000"/>
                  <a:alpha val="11000"/>
                </a:schemeClr>
              </a:gs>
              <a:gs pos="100000">
                <a:schemeClr val="accent1">
                  <a:alpha val="26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xmlns="" id="{A524D27B-4121-4DC0-B9DD-D3337E23A088}"/>
              </a:ext>
            </a:extLst>
          </p:cNvPr>
          <p:cNvSpPr txBox="1"/>
          <p:nvPr/>
        </p:nvSpPr>
        <p:spPr>
          <a:xfrm>
            <a:off x="699713" y="5588000"/>
            <a:ext cx="6867277" cy="920590"/>
          </a:xfrm>
          <a:prstGeom prst="rect">
            <a:avLst/>
          </a:prstGeom>
        </p:spPr>
        <p:txBody>
          <a:bodyPr vert="horz" lIns="91440" tIns="45720" rIns="91440" bIns="45720" rtlCol="0" anchor="ctr">
            <a:noAutofit/>
          </a:bodyPr>
          <a:lstStyle/>
          <a:p>
            <a:pPr>
              <a:lnSpc>
                <a:spcPct val="90000"/>
              </a:lnSpc>
              <a:spcBef>
                <a:spcPct val="0"/>
              </a:spcBef>
              <a:spcAft>
                <a:spcPts val="600"/>
              </a:spcAft>
            </a:pPr>
            <a:r>
              <a:rPr lang="en-US" sz="4400" b="1" kern="1200" dirty="0">
                <a:solidFill>
                  <a:srgbClr val="FFFFFF"/>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Potential concealments in wagon construction</a:t>
            </a:r>
          </a:p>
        </p:txBody>
      </p:sp>
      <p:pic>
        <p:nvPicPr>
          <p:cNvPr id="5" name="Obraz 7">
            <a:extLst>
              <a:ext uri="{FF2B5EF4-FFF2-40B4-BE49-F238E27FC236}">
                <a16:creationId xmlns:a16="http://schemas.microsoft.com/office/drawing/2014/main" xmlns="" id="{55EBECA2-4857-4F53-9A2F-96A23688DA4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815919" y="6134942"/>
            <a:ext cx="2150241" cy="564438"/>
          </a:xfrm>
          <a:prstGeom prst="rect">
            <a:avLst/>
          </a:prstGeom>
        </p:spPr>
      </p:pic>
      <p:pic>
        <p:nvPicPr>
          <p:cNvPr id="4" name="Obrázok 4">
            <a:extLst>
              <a:ext uri="{FF2B5EF4-FFF2-40B4-BE49-F238E27FC236}">
                <a16:creationId xmlns:a16="http://schemas.microsoft.com/office/drawing/2014/main" xmlns="" id="{B76FC2CC-D0A8-4563-B2F7-94A8DCEC4CAC}"/>
              </a:ext>
            </a:extLst>
          </p:cNvPr>
          <p:cNvPicPr/>
          <p:nvPr/>
        </p:nvPicPr>
        <p:blipFill>
          <a:blip r:embed="rId6" cstate="screen">
            <a:extLst>
              <a:ext uri="{28A0092B-C50C-407E-A947-70E740481C1C}">
                <a14:useLocalDpi xmlns:a14="http://schemas.microsoft.com/office/drawing/2010/main"/>
              </a:ext>
            </a:extLst>
          </a:blip>
          <a:stretch/>
        </p:blipFill>
        <p:spPr>
          <a:xfrm>
            <a:off x="327241" y="146880"/>
            <a:ext cx="1399960" cy="627820"/>
          </a:xfrm>
          <a:prstGeom prst="rect">
            <a:avLst/>
          </a:prstGeom>
          <a:ln>
            <a:noFill/>
          </a:ln>
        </p:spPr>
      </p:pic>
    </p:spTree>
    <p:extLst>
      <p:ext uri="{BB962C8B-B14F-4D97-AF65-F5344CB8AC3E}">
        <p14:creationId xmlns:p14="http://schemas.microsoft.com/office/powerpoint/2010/main" val="1251944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4">
            <a:extLst>
              <a:ext uri="{FF2B5EF4-FFF2-40B4-BE49-F238E27FC236}">
                <a16:creationId xmlns:a16="http://schemas.microsoft.com/office/drawing/2014/main" xmlns="" id="{CAD82CDB-5509-455C-A2AC-DBC53F85A1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16">
            <a:extLst>
              <a:ext uri="{FF2B5EF4-FFF2-40B4-BE49-F238E27FC236}">
                <a16:creationId xmlns:a16="http://schemas.microsoft.com/office/drawing/2014/main" xmlns="" id="{720D4FAC-7B9A-4A4F-8E53-071522870B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23078" y="201352"/>
            <a:ext cx="7568588" cy="2093976"/>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xmlns="" id="{7F778340-8617-4F40-B286-065F7DC2F06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
          <a:stretch/>
        </p:blipFill>
        <p:spPr>
          <a:xfrm>
            <a:off x="20" y="173920"/>
            <a:ext cx="3936404" cy="2148840"/>
          </a:xfrm>
          <a:prstGeom prst="rect">
            <a:avLst/>
          </a:prstGeom>
        </p:spPr>
      </p:pic>
      <p:sp>
        <p:nvSpPr>
          <p:cNvPr id="24" name="Rectangle 18">
            <a:extLst>
              <a:ext uri="{FF2B5EF4-FFF2-40B4-BE49-F238E27FC236}">
                <a16:creationId xmlns:a16="http://schemas.microsoft.com/office/drawing/2014/main" xmlns="" id="{EDD2A13B-608C-4BE1-AC1F-62B2DAF76B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155702" y="89748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xmlns="" id="{977038ED-F717-467A-8D75-D8441BB926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6860118" y="1239196"/>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xmlns="" id="{6BB2CF09-64A2-4AD7-A7CB-A54ABCD27FB2}"/>
              </a:ext>
            </a:extLst>
          </p:cNvPr>
          <p:cNvSpPr txBox="1"/>
          <p:nvPr/>
        </p:nvSpPr>
        <p:spPr>
          <a:xfrm>
            <a:off x="7775233" y="443668"/>
            <a:ext cx="3712464" cy="1609344"/>
          </a:xfrm>
          <a:prstGeom prst="rect">
            <a:avLst/>
          </a:prstGeom>
        </p:spPr>
        <p:txBody>
          <a:bodyPr vert="horz" lIns="91440" tIns="45720" rIns="91440" bIns="45720" rtlCol="0" anchor="ctr">
            <a:normAutofit/>
          </a:bodyPr>
          <a:lstStyle/>
          <a:p>
            <a:pPr>
              <a:lnSpc>
                <a:spcPct val="90000"/>
              </a:lnSpc>
              <a:spcAft>
                <a:spcPts val="600"/>
              </a:spcAft>
            </a:pP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Participants found all the hidden cigarettes and the training ended</a:t>
            </a:r>
          </a:p>
        </p:txBody>
      </p:sp>
      <p:pic>
        <p:nvPicPr>
          <p:cNvPr id="9" name="Picture 8">
            <a:extLst>
              <a:ext uri="{FF2B5EF4-FFF2-40B4-BE49-F238E27FC236}">
                <a16:creationId xmlns:a16="http://schemas.microsoft.com/office/drawing/2014/main" xmlns="" id="{1A225525-05F8-4598-81C2-6DE02B77144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
          <a:stretch/>
        </p:blipFill>
        <p:spPr>
          <a:xfrm>
            <a:off x="20" y="2573433"/>
            <a:ext cx="3936404" cy="3735926"/>
          </a:xfrm>
          <a:prstGeom prst="rect">
            <a:avLst/>
          </a:prstGeom>
        </p:spPr>
      </p:pic>
      <p:pic>
        <p:nvPicPr>
          <p:cNvPr id="7" name="Picture 6">
            <a:extLst>
              <a:ext uri="{FF2B5EF4-FFF2-40B4-BE49-F238E27FC236}">
                <a16:creationId xmlns:a16="http://schemas.microsoft.com/office/drawing/2014/main" xmlns="" id="{294B81D7-9289-4B57-8327-4CB6DBB1D96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 b="-1"/>
          <a:stretch/>
        </p:blipFill>
        <p:spPr>
          <a:xfrm>
            <a:off x="4155702" y="2573434"/>
            <a:ext cx="3922776" cy="3735926"/>
          </a:xfrm>
          <a:prstGeom prst="rect">
            <a:avLst/>
          </a:prstGeom>
        </p:spPr>
      </p:pic>
      <p:pic>
        <p:nvPicPr>
          <p:cNvPr id="8" name="Picture 7">
            <a:extLst>
              <a:ext uri="{FF2B5EF4-FFF2-40B4-BE49-F238E27FC236}">
                <a16:creationId xmlns:a16="http://schemas.microsoft.com/office/drawing/2014/main" xmlns="" id="{3CBA20F7-0AD8-4BE2-9BB9-74F04D59C1F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4"/>
          <a:stretch/>
        </p:blipFill>
        <p:spPr>
          <a:xfrm>
            <a:off x="8290932" y="2560123"/>
            <a:ext cx="3901068" cy="3749236"/>
          </a:xfrm>
          <a:prstGeom prst="rect">
            <a:avLst/>
          </a:prstGeom>
        </p:spPr>
      </p:pic>
      <p:pic>
        <p:nvPicPr>
          <p:cNvPr id="5" name="Obraz 7">
            <a:extLst>
              <a:ext uri="{FF2B5EF4-FFF2-40B4-BE49-F238E27FC236}">
                <a16:creationId xmlns:a16="http://schemas.microsoft.com/office/drawing/2014/main" xmlns="" id="{55EBECA2-4857-4F53-9A2F-96A23688DA4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815919" y="6134942"/>
            <a:ext cx="2150241" cy="564438"/>
          </a:xfrm>
          <a:prstGeom prst="rect">
            <a:avLst/>
          </a:prstGeom>
        </p:spPr>
      </p:pic>
      <p:pic>
        <p:nvPicPr>
          <p:cNvPr id="4" name="Obrázok 4">
            <a:extLst>
              <a:ext uri="{FF2B5EF4-FFF2-40B4-BE49-F238E27FC236}">
                <a16:creationId xmlns:a16="http://schemas.microsoft.com/office/drawing/2014/main" xmlns="" id="{B76FC2CC-D0A8-4563-B2F7-94A8DCEC4CAC}"/>
              </a:ext>
            </a:extLst>
          </p:cNvPr>
          <p:cNvPicPr/>
          <p:nvPr/>
        </p:nvPicPr>
        <p:blipFill>
          <a:blip r:embed="rId7" cstate="screen">
            <a:extLst>
              <a:ext uri="{28A0092B-C50C-407E-A947-70E740481C1C}">
                <a14:useLocalDpi xmlns:a14="http://schemas.microsoft.com/office/drawing/2010/main"/>
              </a:ext>
            </a:extLst>
          </a:blip>
          <a:stretch/>
        </p:blipFill>
        <p:spPr>
          <a:xfrm>
            <a:off x="327240" y="146880"/>
            <a:ext cx="2005413" cy="618230"/>
          </a:xfrm>
          <a:prstGeom prst="rect">
            <a:avLst/>
          </a:prstGeom>
          <a:ln>
            <a:noFill/>
          </a:ln>
        </p:spPr>
      </p:pic>
    </p:spTree>
    <p:extLst>
      <p:ext uri="{BB962C8B-B14F-4D97-AF65-F5344CB8AC3E}">
        <p14:creationId xmlns:p14="http://schemas.microsoft.com/office/powerpoint/2010/main" val="2574400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xmlns="" id="{A3C210E6-A35A-4F68-8D60-801A019C75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xmlns="" id="{A4948CE8-D338-4FD0-AC78-BEEB3D62A4A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3162515" y="-1"/>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12" name="Picture 11">
            <a:extLst>
              <a:ext uri="{FF2B5EF4-FFF2-40B4-BE49-F238E27FC236}">
                <a16:creationId xmlns:a16="http://schemas.microsoft.com/office/drawing/2014/main" xmlns="" id="{CC68C992-A535-4C61-9DE8-BFC10EB15BD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381690" y="3456433"/>
            <a:ext cx="4810310" cy="3401568"/>
          </a:xfrm>
          <a:custGeom>
            <a:avLst/>
            <a:gdLst/>
            <a:ahLst/>
            <a:cxnLst/>
            <a:rect l="l" t="t" r="r" b="b"/>
            <a:pathLst>
              <a:path w="4810310" h="3401568">
                <a:moveTo>
                  <a:pt x="781270" y="0"/>
                </a:moveTo>
                <a:lnTo>
                  <a:pt x="4810310" y="0"/>
                </a:lnTo>
                <a:lnTo>
                  <a:pt x="4810310" y="3401568"/>
                </a:lnTo>
                <a:lnTo>
                  <a:pt x="0" y="3401568"/>
                </a:lnTo>
                <a:lnTo>
                  <a:pt x="1963" y="3397912"/>
                </a:lnTo>
                <a:cubicBezTo>
                  <a:pt x="454182" y="2512619"/>
                  <a:pt x="736170" y="1430108"/>
                  <a:pt x="776876" y="254399"/>
                </a:cubicBezTo>
                <a:close/>
              </a:path>
            </a:pathLst>
          </a:custGeom>
        </p:spPr>
      </p:pic>
      <p:pic>
        <p:nvPicPr>
          <p:cNvPr id="4" name="Picture 3">
            <a:extLst>
              <a:ext uri="{FF2B5EF4-FFF2-40B4-BE49-F238E27FC236}">
                <a16:creationId xmlns:a16="http://schemas.microsoft.com/office/drawing/2014/main" xmlns="" id="{8FA93DB6-E496-42EB-9F3A-85059EB37AF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1"/>
          <a:stretch/>
        </p:blipFill>
        <p:spPr>
          <a:xfrm>
            <a:off x="3189428"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p:spPr>
      </p:pic>
      <p:sp useBgFill="1">
        <p:nvSpPr>
          <p:cNvPr id="25" name="Freeform: Shape 24">
            <a:extLst>
              <a:ext uri="{FF2B5EF4-FFF2-40B4-BE49-F238E27FC236}">
                <a16:creationId xmlns:a16="http://schemas.microsoft.com/office/drawing/2014/main" xmlns="" id="{AC0D06B0-F19C-459E-B221-A34B506FB5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xmlns="" id="{345B26DA-1C6B-4C66-81C9-9C1877FC2D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xmlns="" id="{E7259516-747D-4873-81DA-2F827D8C14FE}"/>
              </a:ext>
            </a:extLst>
          </p:cNvPr>
          <p:cNvSpPr txBox="1"/>
          <p:nvPr/>
        </p:nvSpPr>
        <p:spPr>
          <a:xfrm>
            <a:off x="448056" y="857836"/>
            <a:ext cx="3400044" cy="125039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200" b="1" kern="1200" dirty="0">
                <a:solidFill>
                  <a:schemeClr val="tx1"/>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Preparation for being a </a:t>
            </a:r>
            <a:r>
              <a:rPr lang="en-US" sz="3200" b="1" kern="1200" dirty="0" err="1">
                <a:solidFill>
                  <a:schemeClr val="tx1"/>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CoE</a:t>
            </a:r>
            <a:endParaRPr lang="en-US" sz="3200" b="1" kern="1200" dirty="0">
              <a:solidFill>
                <a:schemeClr val="tx1"/>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endParaRPr>
          </a:p>
        </p:txBody>
      </p:sp>
      <p:sp>
        <p:nvSpPr>
          <p:cNvPr id="29" name="Rectangle 28">
            <a:extLst>
              <a:ext uri="{FF2B5EF4-FFF2-40B4-BE49-F238E27FC236}">
                <a16:creationId xmlns:a16="http://schemas.microsoft.com/office/drawing/2014/main" xmlns="" id="{98DE6C44-43F8-4DE4-AB81-66853FFEA0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005840"/>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xmlns="" id="{2409529B-9B56-4F10-BE4D-F934DB89E5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xmlns="" id="{EC8DF5BC-5F60-471B-BF23-EA26D8A4B5D1}"/>
              </a:ext>
            </a:extLst>
          </p:cNvPr>
          <p:cNvSpPr/>
          <p:nvPr/>
        </p:nvSpPr>
        <p:spPr>
          <a:xfrm>
            <a:off x="397110" y="3231450"/>
            <a:ext cx="2807208" cy="1933440"/>
          </a:xfrm>
          <a:prstGeom prst="rect">
            <a:avLst/>
          </a:prstGeom>
        </p:spPr>
        <p:txBody>
          <a:bodyPr vert="horz" lIns="91440" tIns="45720" rIns="91440" bIns="45720" rtlCol="0">
            <a:noAutofit/>
          </a:bodyPr>
          <a:lstStyle/>
          <a:p>
            <a:pPr>
              <a:lnSpc>
                <a:spcPct val="90000"/>
              </a:lnSpc>
              <a:spcAft>
                <a:spcPts val="600"/>
              </a:spcAft>
            </a:pPr>
            <a:r>
              <a:rPr lang="en-US" sz="2800" dirty="0">
                <a:latin typeface="Times New Roman" panose="02020603050405020304" pitchFamily="18" charset="0"/>
                <a:cs typeface="Times New Roman" panose="02020603050405020304" pitchFamily="18" charset="0"/>
              </a:rPr>
              <a:t>We sent filled and signed application form</a:t>
            </a:r>
            <a:r>
              <a:rPr lang="lv-LV"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to the head of CELBET.</a:t>
            </a:r>
          </a:p>
        </p:txBody>
      </p:sp>
      <p:pic>
        <p:nvPicPr>
          <p:cNvPr id="10" name="Picture 9">
            <a:extLst>
              <a:ext uri="{FF2B5EF4-FFF2-40B4-BE49-F238E27FC236}">
                <a16:creationId xmlns:a16="http://schemas.microsoft.com/office/drawing/2014/main" xmlns="" id="{1A4E98FF-9508-431D-8208-A13059D6F7F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1"/>
          <a:stretch/>
        </p:blipFill>
        <p:spPr>
          <a:xfrm>
            <a:off x="7404372" y="10"/>
            <a:ext cx="4787628" cy="3401558"/>
          </a:xfrm>
          <a:custGeom>
            <a:avLst/>
            <a:gdLst/>
            <a:ahLst/>
            <a:cxnLst/>
            <a:rect l="l" t="t" r="r" b="b"/>
            <a:pathLst>
              <a:path w="4787628" h="3401568">
                <a:moveTo>
                  <a:pt x="0" y="0"/>
                </a:moveTo>
                <a:lnTo>
                  <a:pt x="4787628" y="0"/>
                </a:lnTo>
                <a:lnTo>
                  <a:pt x="4787628" y="3401568"/>
                </a:lnTo>
                <a:lnTo>
                  <a:pt x="762748" y="3401568"/>
                </a:lnTo>
                <a:lnTo>
                  <a:pt x="751436" y="2963954"/>
                </a:lnTo>
                <a:cubicBezTo>
                  <a:pt x="698408" y="1942163"/>
                  <a:pt x="463174" y="995044"/>
                  <a:pt x="93264" y="192283"/>
                </a:cubicBezTo>
                <a:close/>
              </a:path>
            </a:pathLst>
          </a:custGeom>
        </p:spPr>
      </p:pic>
      <p:pic>
        <p:nvPicPr>
          <p:cNvPr id="15" name="Obrázok 4">
            <a:extLst>
              <a:ext uri="{FF2B5EF4-FFF2-40B4-BE49-F238E27FC236}">
                <a16:creationId xmlns:a16="http://schemas.microsoft.com/office/drawing/2014/main" xmlns="" id="{57DC5528-41F0-434B-940C-A9048B162520}"/>
              </a:ext>
            </a:extLst>
          </p:cNvPr>
          <p:cNvPicPr/>
          <p:nvPr/>
        </p:nvPicPr>
        <p:blipFill>
          <a:blip r:embed="rId7" cstate="screen">
            <a:extLst>
              <a:ext uri="{28A0092B-C50C-407E-A947-70E740481C1C}">
                <a14:useLocalDpi xmlns:a14="http://schemas.microsoft.com/office/drawing/2010/main"/>
              </a:ext>
            </a:extLst>
          </a:blip>
          <a:stretch/>
        </p:blipFill>
        <p:spPr>
          <a:xfrm>
            <a:off x="647064" y="210530"/>
            <a:ext cx="1425307" cy="799119"/>
          </a:xfrm>
          <a:prstGeom prst="rect">
            <a:avLst/>
          </a:prstGeom>
          <a:ln>
            <a:noFill/>
          </a:ln>
        </p:spPr>
      </p:pic>
    </p:spTree>
    <p:extLst>
      <p:ext uri="{BB962C8B-B14F-4D97-AF65-F5344CB8AC3E}">
        <p14:creationId xmlns:p14="http://schemas.microsoft.com/office/powerpoint/2010/main" val="22045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xmlns=""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xmlns=""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xmlns=""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Isosceles Triangle 26">
            <a:extLst>
              <a:ext uri="{FF2B5EF4-FFF2-40B4-BE49-F238E27FC236}">
                <a16:creationId xmlns:a16="http://schemas.microsoft.com/office/drawing/2014/main" xmlns=""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xmlns=""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az 7">
            <a:extLst>
              <a:ext uri="{FF2B5EF4-FFF2-40B4-BE49-F238E27FC236}">
                <a16:creationId xmlns:a16="http://schemas.microsoft.com/office/drawing/2014/main" xmlns="" id="{55EBECA2-4857-4F53-9A2F-96A23688DA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15919" y="6134942"/>
            <a:ext cx="2150241" cy="564438"/>
          </a:xfrm>
          <a:prstGeom prst="rect">
            <a:avLst/>
          </a:prstGeom>
        </p:spPr>
      </p:pic>
      <p:pic>
        <p:nvPicPr>
          <p:cNvPr id="4" name="Obrázok 4" descr="Logo&#10;&#10;Description automatically generated">
            <a:extLst>
              <a:ext uri="{FF2B5EF4-FFF2-40B4-BE49-F238E27FC236}">
                <a16:creationId xmlns:a16="http://schemas.microsoft.com/office/drawing/2014/main" xmlns="" id="{B76FC2CC-D0A8-4563-B2F7-94A8DCEC4CAC}"/>
              </a:ext>
            </a:extLst>
          </p:cNvPr>
          <p:cNvPicPr/>
          <p:nvPr/>
        </p:nvPicPr>
        <p:blipFill>
          <a:blip r:embed="rId3" cstate="screen">
            <a:extLst>
              <a:ext uri="{28A0092B-C50C-407E-A947-70E740481C1C}">
                <a14:useLocalDpi xmlns:a14="http://schemas.microsoft.com/office/drawing/2010/main"/>
              </a:ext>
            </a:extLst>
          </a:blip>
          <a:stretch/>
        </p:blipFill>
        <p:spPr>
          <a:xfrm>
            <a:off x="327241" y="127830"/>
            <a:ext cx="1368210" cy="691320"/>
          </a:xfrm>
          <a:prstGeom prst="rect">
            <a:avLst/>
          </a:prstGeom>
          <a:ln>
            <a:noFill/>
          </a:ln>
        </p:spPr>
      </p:pic>
      <p:sp>
        <p:nvSpPr>
          <p:cNvPr id="2" name="Rectangle 1">
            <a:extLst>
              <a:ext uri="{FF2B5EF4-FFF2-40B4-BE49-F238E27FC236}">
                <a16:creationId xmlns:a16="http://schemas.microsoft.com/office/drawing/2014/main" xmlns="" id="{446617DA-72E9-4503-BAAB-98339952B4D0}"/>
              </a:ext>
            </a:extLst>
          </p:cNvPr>
          <p:cNvSpPr/>
          <p:nvPr/>
        </p:nvSpPr>
        <p:spPr>
          <a:xfrm>
            <a:off x="0" y="2143442"/>
            <a:ext cx="3864635" cy="2804477"/>
          </a:xfrm>
          <a:prstGeom prst="rect">
            <a:avLst/>
          </a:prstGeom>
        </p:spPr>
        <p:txBody>
          <a:bodyPr vert="horz" lIns="91440" tIns="45720" rIns="91440" bIns="45720" rtlCol="0" anchor="t">
            <a:normAutofit/>
          </a:bodyPr>
          <a:lstStyle/>
          <a:p>
            <a:pPr algn="ctr">
              <a:lnSpc>
                <a:spcPct val="90000"/>
              </a:lnSpc>
              <a:spcBef>
                <a:spcPct val="0"/>
              </a:spcBef>
              <a:spcAft>
                <a:spcPts val="600"/>
              </a:spcAft>
            </a:pPr>
            <a:r>
              <a:rPr lang="en-US" sz="4800" b="1" kern="1200" dirty="0">
                <a:solidFill>
                  <a:srgbClr val="00206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POTENTIAL PARTNERS </a:t>
            </a:r>
            <a:r>
              <a:rPr lang="en-US" sz="4800" b="1" kern="1200" dirty="0" err="1">
                <a:solidFill>
                  <a:srgbClr val="00206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CoE</a:t>
            </a:r>
            <a:r>
              <a:rPr lang="en-US" sz="4800" b="1" kern="1200" dirty="0">
                <a:solidFill>
                  <a:srgbClr val="00206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 </a:t>
            </a:r>
            <a:endParaRPr lang="en-US" sz="4800" kern="1200" dirty="0">
              <a:solidFill>
                <a:srgbClr val="002060"/>
              </a:solidFill>
              <a:latin typeface="Times New Roman" panose="02020603050405020304" pitchFamily="18" charset="0"/>
              <a:ea typeface="+mj-ea"/>
              <a:cs typeface="Times New Roman" panose="02020603050405020304" pitchFamily="18" charset="0"/>
            </a:endParaRPr>
          </a:p>
        </p:txBody>
      </p:sp>
      <p:graphicFrame>
        <p:nvGraphicFramePr>
          <p:cNvPr id="7" name="Diagram 6">
            <a:extLst>
              <a:ext uri="{FF2B5EF4-FFF2-40B4-BE49-F238E27FC236}">
                <a16:creationId xmlns:a16="http://schemas.microsoft.com/office/drawing/2014/main" xmlns="" id="{EA1ABFED-0867-4B55-853F-501972555871}"/>
              </a:ext>
            </a:extLst>
          </p:cNvPr>
          <p:cNvGraphicFramePr/>
          <p:nvPr>
            <p:extLst>
              <p:ext uri="{D42A27DB-BD31-4B8C-83A1-F6EECF244321}">
                <p14:modId xmlns:p14="http://schemas.microsoft.com/office/powerpoint/2010/main" val="1727505527"/>
              </p:ext>
            </p:extLst>
          </p:nvPr>
        </p:nvGraphicFramePr>
        <p:xfrm>
          <a:off x="3864636" y="585124"/>
          <a:ext cx="8292410" cy="61142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14677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2" name="Straight Connector 61">
            <a:extLst>
              <a:ext uri="{FF2B5EF4-FFF2-40B4-BE49-F238E27FC236}">
                <a16:creationId xmlns:a16="http://schemas.microsoft.com/office/drawing/2014/main" xmlns="" id="{DFDA47BC-3069-47F5-8257-24B3B1F76A0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12927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xmlns="" id="{0B9D5775-F1CB-41C2-87AC-ABA2F141BF5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2"/>
          <a:stretch/>
        </p:blipFill>
        <p:spPr>
          <a:xfrm>
            <a:off x="9563103" y="274234"/>
            <a:ext cx="1841082" cy="2750072"/>
          </a:xfrm>
          <a:prstGeom prst="rect">
            <a:avLst/>
          </a:prstGeom>
        </p:spPr>
      </p:pic>
      <p:sp>
        <p:nvSpPr>
          <p:cNvPr id="64" name="Rectangle 63">
            <a:extLst>
              <a:ext uri="{FF2B5EF4-FFF2-40B4-BE49-F238E27FC236}">
                <a16:creationId xmlns:a16="http://schemas.microsoft.com/office/drawing/2014/main" xmlns="" id="{7AE95D8F-9825-4222-8846-E3461598CC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xmlns="" id="{C09C56F8-5C36-423E-A14F-91B4C9923A8B}"/>
              </a:ext>
            </a:extLst>
          </p:cNvPr>
          <p:cNvSpPr txBox="1"/>
          <p:nvPr/>
        </p:nvSpPr>
        <p:spPr>
          <a:xfrm>
            <a:off x="527538" y="4756638"/>
            <a:ext cx="11139854" cy="930447"/>
          </a:xfrm>
          <a:prstGeom prst="rect">
            <a:avLst/>
          </a:prstGeom>
        </p:spPr>
        <p:txBody>
          <a:bodyPr vert="horz" lIns="91440" tIns="45720" rIns="91440" bIns="45720" rtlCol="0" anchor="b">
            <a:normAutofit lnSpcReduction="10000"/>
          </a:bodyPr>
          <a:lstStyle/>
          <a:p>
            <a:pPr algn="ctr">
              <a:lnSpc>
                <a:spcPct val="90000"/>
              </a:lnSpc>
              <a:spcBef>
                <a:spcPct val="0"/>
              </a:spcBef>
              <a:spcAft>
                <a:spcPts val="600"/>
              </a:spcAft>
            </a:pPr>
            <a:r>
              <a:rPr lang="en-US" sz="3400" b="1" dirty="0">
                <a:solidFill>
                  <a:srgbClr val="FFFFFF"/>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BASIC (MINIMUM) CONDITIONS TO ORGANIZE THE TRAINING IN LOCAL LEVEL</a:t>
            </a:r>
          </a:p>
        </p:txBody>
      </p:sp>
      <p:pic>
        <p:nvPicPr>
          <p:cNvPr id="12" name="Picture 11" descr="Shape, arrow&#10;&#10;Description automatically generated">
            <a:extLst>
              <a:ext uri="{FF2B5EF4-FFF2-40B4-BE49-F238E27FC236}">
                <a16:creationId xmlns:a16="http://schemas.microsoft.com/office/drawing/2014/main" xmlns="" id="{3D1B83DC-2490-41AD-8A7C-97A59D2986D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20041" y="1183586"/>
            <a:ext cx="2659472" cy="2245927"/>
          </a:xfrm>
          <a:prstGeom prst="rect">
            <a:avLst/>
          </a:prstGeom>
        </p:spPr>
      </p:pic>
      <p:pic>
        <p:nvPicPr>
          <p:cNvPr id="6" name="Picture 5" descr="A picture containing text&#10;&#10;Description automatically generated">
            <a:extLst>
              <a:ext uri="{FF2B5EF4-FFF2-40B4-BE49-F238E27FC236}">
                <a16:creationId xmlns:a16="http://schemas.microsoft.com/office/drawing/2014/main" xmlns="" id="{1CEA1EDC-DB22-42E4-82EB-F18D6804009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3"/>
          <a:stretch/>
        </p:blipFill>
        <p:spPr>
          <a:xfrm>
            <a:off x="3290143" y="1137922"/>
            <a:ext cx="2646677" cy="2337254"/>
          </a:xfrm>
          <a:prstGeom prst="rect">
            <a:avLst/>
          </a:prstGeom>
        </p:spPr>
      </p:pic>
      <p:cxnSp>
        <p:nvCxnSpPr>
          <p:cNvPr id="66" name="Straight Connector 65">
            <a:extLst>
              <a:ext uri="{FF2B5EF4-FFF2-40B4-BE49-F238E27FC236}">
                <a16:creationId xmlns:a16="http://schemas.microsoft.com/office/drawing/2014/main" xmlns="" id="{942B920A-73AD-402A-8EEF-B88E1A9398B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09768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xmlns="" id="{00C9EB70-BC82-414A-BF8D-AD7FC672761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06609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5" name="Picture 14" descr="Diagram&#10;&#10;Description automatically generated">
            <a:extLst>
              <a:ext uri="{FF2B5EF4-FFF2-40B4-BE49-F238E27FC236}">
                <a16:creationId xmlns:a16="http://schemas.microsoft.com/office/drawing/2014/main" xmlns="" id="{A86A42D7-F8A3-4B4A-B5D9-0BE29CA6A80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257705" y="1103556"/>
            <a:ext cx="2648372" cy="2325444"/>
          </a:xfrm>
          <a:prstGeom prst="rect">
            <a:avLst/>
          </a:prstGeom>
        </p:spPr>
      </p:pic>
      <p:cxnSp>
        <p:nvCxnSpPr>
          <p:cNvPr id="70" name="Straight Connector 69">
            <a:extLst>
              <a:ext uri="{FF2B5EF4-FFF2-40B4-BE49-F238E27FC236}">
                <a16:creationId xmlns:a16="http://schemas.microsoft.com/office/drawing/2014/main" xmlns="" id="{3217665F-0036-444A-8D4A-33AF36A36A4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Obraz 7">
            <a:extLst>
              <a:ext uri="{FF2B5EF4-FFF2-40B4-BE49-F238E27FC236}">
                <a16:creationId xmlns:a16="http://schemas.microsoft.com/office/drawing/2014/main" xmlns="" id="{55EBECA2-4857-4F53-9A2F-96A23688DA4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815919" y="6134942"/>
            <a:ext cx="2150241" cy="564438"/>
          </a:xfrm>
          <a:prstGeom prst="rect">
            <a:avLst/>
          </a:prstGeom>
        </p:spPr>
      </p:pic>
      <p:pic>
        <p:nvPicPr>
          <p:cNvPr id="4" name="Obrázok 4">
            <a:extLst>
              <a:ext uri="{FF2B5EF4-FFF2-40B4-BE49-F238E27FC236}">
                <a16:creationId xmlns:a16="http://schemas.microsoft.com/office/drawing/2014/main" xmlns="" id="{B76FC2CC-D0A8-4563-B2F7-94A8DCEC4CAC}"/>
              </a:ext>
            </a:extLst>
          </p:cNvPr>
          <p:cNvPicPr/>
          <p:nvPr/>
        </p:nvPicPr>
        <p:blipFill>
          <a:blip r:embed="rId7" cstate="screen">
            <a:extLst>
              <a:ext uri="{28A0092B-C50C-407E-A947-70E740481C1C}">
                <a14:useLocalDpi xmlns:a14="http://schemas.microsoft.com/office/drawing/2010/main"/>
              </a:ext>
            </a:extLst>
          </a:blip>
          <a:stretch/>
        </p:blipFill>
        <p:spPr>
          <a:xfrm>
            <a:off x="327241" y="146880"/>
            <a:ext cx="1349160" cy="588849"/>
          </a:xfrm>
          <a:prstGeom prst="rect">
            <a:avLst/>
          </a:prstGeom>
          <a:ln>
            <a:noFill/>
          </a:ln>
        </p:spPr>
      </p:pic>
      <p:sp>
        <p:nvSpPr>
          <p:cNvPr id="17" name="TextBox 16">
            <a:extLst>
              <a:ext uri="{FF2B5EF4-FFF2-40B4-BE49-F238E27FC236}">
                <a16:creationId xmlns:a16="http://schemas.microsoft.com/office/drawing/2014/main" xmlns="" id="{FC3F6B73-4028-4910-85C5-A9D66546711A}"/>
              </a:ext>
            </a:extLst>
          </p:cNvPr>
          <p:cNvSpPr txBox="1"/>
          <p:nvPr/>
        </p:nvSpPr>
        <p:spPr>
          <a:xfrm>
            <a:off x="792317" y="3795806"/>
            <a:ext cx="171492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Do You need it?</a:t>
            </a:r>
            <a:endParaRPr lang="lv-LV"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xmlns="" id="{27413DCD-F828-40C3-A1F0-E8C17B791148}"/>
              </a:ext>
            </a:extLst>
          </p:cNvPr>
          <p:cNvSpPr txBox="1"/>
          <p:nvPr/>
        </p:nvSpPr>
        <p:spPr>
          <a:xfrm>
            <a:off x="3454400" y="3566160"/>
            <a:ext cx="2391577" cy="646331"/>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Presentation + real practice </a:t>
            </a:r>
            <a:endParaRPr lang="lv-LV"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xmlns="" id="{24EE3D59-E6F2-47AC-A3B6-682BC17EFFB0}"/>
              </a:ext>
            </a:extLst>
          </p:cNvPr>
          <p:cNvSpPr txBox="1"/>
          <p:nvPr/>
        </p:nvSpPr>
        <p:spPr>
          <a:xfrm>
            <a:off x="6334125" y="3566160"/>
            <a:ext cx="2371721" cy="646331"/>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Practice with popular type of wagons</a:t>
            </a:r>
            <a:endParaRPr lang="lv-LV"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xmlns="" id="{EEED4A8B-4C8C-4334-91FF-9E5AA3EF10D7}"/>
              </a:ext>
            </a:extLst>
          </p:cNvPr>
          <p:cNvSpPr txBox="1"/>
          <p:nvPr/>
        </p:nvSpPr>
        <p:spPr>
          <a:xfrm>
            <a:off x="9372600" y="3024306"/>
            <a:ext cx="2499357" cy="1200329"/>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Individual/collective safety equipment</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Helmets, gloves </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Infrastructure</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ramp)</a:t>
            </a:r>
            <a:endParaRPr lang="lv-LV"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6424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3">
            <a:extLst>
              <a:ext uri="{FF2B5EF4-FFF2-40B4-BE49-F238E27FC236}">
                <a16:creationId xmlns:a16="http://schemas.microsoft.com/office/drawing/2014/main" xmlns="" id="{5E52985E-2553-471E-82AA-5ED7A32989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93308" y="4462044"/>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xmlns="" id="{3B927723-B4C1-4747-99B4-AE55AC4EA634}"/>
              </a:ext>
            </a:extLst>
          </p:cNvPr>
          <p:cNvSpPr txBox="1"/>
          <p:nvPr/>
        </p:nvSpPr>
        <p:spPr>
          <a:xfrm>
            <a:off x="359899" y="4608201"/>
            <a:ext cx="4509959" cy="1526741"/>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lv-LV" sz="3000" b="1" kern="1200" dirty="0">
                <a:solidFill>
                  <a:schemeClr val="bg1"/>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National «</a:t>
            </a:r>
            <a:r>
              <a:rPr lang="lv-LV" sz="3000" b="1" kern="1200" dirty="0" err="1">
                <a:solidFill>
                  <a:schemeClr val="bg1"/>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Trains</a:t>
            </a:r>
            <a:r>
              <a:rPr lang="lv-LV" sz="3000" b="1" kern="1200" dirty="0">
                <a:solidFill>
                  <a:schemeClr val="bg1"/>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 </a:t>
            </a:r>
            <a:r>
              <a:rPr lang="lv-LV" sz="3000" b="1" kern="1200" dirty="0" err="1">
                <a:solidFill>
                  <a:schemeClr val="bg1"/>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search</a:t>
            </a:r>
            <a:r>
              <a:rPr lang="lv-LV" sz="3000" b="1" kern="1200" dirty="0">
                <a:solidFill>
                  <a:schemeClr val="bg1"/>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 </a:t>
            </a:r>
            <a:r>
              <a:rPr lang="lv-LV" sz="3000" b="1" kern="1200" dirty="0" err="1">
                <a:solidFill>
                  <a:schemeClr val="bg1"/>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training</a:t>
            </a:r>
            <a:endParaRPr lang="en-US" sz="3000" b="1" kern="1200" dirty="0">
              <a:solidFill>
                <a:schemeClr val="bg1"/>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endParaRPr>
          </a:p>
        </p:txBody>
      </p:sp>
      <p:pic>
        <p:nvPicPr>
          <p:cNvPr id="7" name="Picture 6">
            <a:extLst>
              <a:ext uri="{FF2B5EF4-FFF2-40B4-BE49-F238E27FC236}">
                <a16:creationId xmlns:a16="http://schemas.microsoft.com/office/drawing/2014/main" xmlns="" id="{4853DB37-2970-4E77-BE1A-56B7A9D13D5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93308" y="352930"/>
            <a:ext cx="5702692" cy="3845615"/>
          </a:xfrm>
          <a:prstGeom prst="rect">
            <a:avLst/>
          </a:prstGeom>
          <a:ln>
            <a:noFill/>
          </a:ln>
          <a:effectLst>
            <a:softEdge rad="112500"/>
          </a:effectLst>
        </p:spPr>
      </p:pic>
      <p:pic>
        <p:nvPicPr>
          <p:cNvPr id="6" name="Picture 5">
            <a:extLst>
              <a:ext uri="{FF2B5EF4-FFF2-40B4-BE49-F238E27FC236}">
                <a16:creationId xmlns:a16="http://schemas.microsoft.com/office/drawing/2014/main" xmlns="" id="{DF041762-F887-4B07-9207-A81F7F40656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 b="-3"/>
          <a:stretch/>
        </p:blipFill>
        <p:spPr>
          <a:xfrm>
            <a:off x="6114888" y="357013"/>
            <a:ext cx="5683803" cy="3841532"/>
          </a:xfrm>
          <a:prstGeom prst="rect">
            <a:avLst/>
          </a:prstGeom>
          <a:ln>
            <a:noFill/>
          </a:ln>
          <a:effectLst>
            <a:softEdge rad="112500"/>
          </a:effectLst>
        </p:spPr>
      </p:pic>
      <p:cxnSp>
        <p:nvCxnSpPr>
          <p:cNvPr id="21" name="Straight Connector 15">
            <a:extLst>
              <a:ext uri="{FF2B5EF4-FFF2-40B4-BE49-F238E27FC236}">
                <a16:creationId xmlns:a16="http://schemas.microsoft.com/office/drawing/2014/main" xmlns="" id="{DAE3ABC6-4042-4293-A7DF-F01181363B7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4739873" y="4690076"/>
            <a:ext cx="0" cy="137160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xmlns="" id="{BB2D4524-EFB5-4C2C-8938-2FD5A1D191CD}"/>
              </a:ext>
            </a:extLst>
          </p:cNvPr>
          <p:cNvSpPr/>
          <p:nvPr/>
        </p:nvSpPr>
        <p:spPr>
          <a:xfrm>
            <a:off x="4945336" y="4615840"/>
            <a:ext cx="6609921" cy="1526741"/>
          </a:xfrm>
          <a:prstGeom prst="rect">
            <a:avLst/>
          </a:prstGeom>
        </p:spPr>
        <p:txBody>
          <a:bodyPr vert="horz" lIns="91440" tIns="45720" rIns="91440" bIns="45720" rtlCol="0" anchor="ctr">
            <a:normAutofit/>
          </a:bodyPr>
          <a:lstStyle/>
          <a:p>
            <a:pPr marL="114300">
              <a:lnSpc>
                <a:spcPct val="90000"/>
              </a:lnSpc>
              <a:spcAft>
                <a:spcPts val="800"/>
              </a:spcAft>
            </a:pPr>
            <a:r>
              <a:rPr lang="lv-LV" sz="1700" dirty="0" err="1">
                <a:solidFill>
                  <a:schemeClr val="bg1"/>
                </a:solidFill>
                <a:latin typeface="Times New Roman" panose="02020603050405020304" pitchFamily="18" charset="0"/>
                <a:cs typeface="Times New Roman" panose="02020603050405020304" pitchFamily="18" charset="0"/>
              </a:rPr>
              <a:t>After</a:t>
            </a:r>
            <a:r>
              <a:rPr lang="lv-LV" sz="1700" dirty="0">
                <a:solidFill>
                  <a:schemeClr val="bg1"/>
                </a:solidFill>
                <a:latin typeface="Times New Roman" panose="02020603050405020304" pitchFamily="18" charset="0"/>
                <a:cs typeface="Times New Roman" panose="02020603050405020304" pitchFamily="18" charset="0"/>
              </a:rPr>
              <a:t> </a:t>
            </a:r>
            <a:r>
              <a:rPr lang="en-US" sz="1700" dirty="0">
                <a:solidFill>
                  <a:schemeClr val="bg1"/>
                </a:solidFill>
                <a:latin typeface="Times New Roman" panose="02020603050405020304" pitchFamily="18" charset="0"/>
                <a:cs typeface="Times New Roman" panose="02020603050405020304" pitchFamily="18" charset="0"/>
              </a:rPr>
              <a:t>CELBET training, we </a:t>
            </a:r>
            <a:r>
              <a:rPr lang="lv-LV" sz="1700" dirty="0" err="1">
                <a:solidFill>
                  <a:schemeClr val="bg1"/>
                </a:solidFill>
                <a:latin typeface="Times New Roman" panose="02020603050405020304" pitchFamily="18" charset="0"/>
                <a:cs typeface="Times New Roman" panose="02020603050405020304" pitchFamily="18" charset="0"/>
              </a:rPr>
              <a:t>integrate</a:t>
            </a:r>
            <a:r>
              <a:rPr lang="lv-LV" sz="1700" dirty="0">
                <a:solidFill>
                  <a:schemeClr val="bg1"/>
                </a:solidFill>
                <a:latin typeface="Times New Roman" panose="02020603050405020304" pitchFamily="18" charset="0"/>
                <a:cs typeface="Times New Roman" panose="02020603050405020304" pitchFamily="18" charset="0"/>
              </a:rPr>
              <a:t> </a:t>
            </a:r>
            <a:r>
              <a:rPr lang="lv-LV" sz="1700" dirty="0" err="1">
                <a:solidFill>
                  <a:schemeClr val="bg1"/>
                </a:solidFill>
                <a:latin typeface="Times New Roman" panose="02020603050405020304" pitchFamily="18" charset="0"/>
                <a:cs typeface="Times New Roman" panose="02020603050405020304" pitchFamily="18" charset="0"/>
              </a:rPr>
              <a:t>the</a:t>
            </a:r>
            <a:r>
              <a:rPr lang="lv-LV" sz="1700" dirty="0">
                <a:solidFill>
                  <a:schemeClr val="bg1"/>
                </a:solidFill>
                <a:latin typeface="Times New Roman" panose="02020603050405020304" pitchFamily="18" charset="0"/>
                <a:cs typeface="Times New Roman" panose="02020603050405020304" pitchFamily="18" charset="0"/>
              </a:rPr>
              <a:t> </a:t>
            </a:r>
            <a:r>
              <a:rPr lang="en-US" sz="1700" dirty="0">
                <a:solidFill>
                  <a:schemeClr val="bg1"/>
                </a:solidFill>
                <a:latin typeface="Times New Roman" panose="02020603050405020304" pitchFamily="18" charset="0"/>
                <a:cs typeface="Times New Roman" panose="02020603050405020304" pitchFamily="18" charset="0"/>
              </a:rPr>
              <a:t>train </a:t>
            </a:r>
            <a:r>
              <a:rPr lang="lv-LV" sz="1700" dirty="0" err="1">
                <a:solidFill>
                  <a:schemeClr val="bg1"/>
                </a:solidFill>
                <a:latin typeface="Times New Roman" panose="02020603050405020304" pitchFamily="18" charset="0"/>
                <a:cs typeface="Times New Roman" panose="02020603050405020304" pitchFamily="18" charset="0"/>
              </a:rPr>
              <a:t>search</a:t>
            </a:r>
            <a:r>
              <a:rPr lang="en-US" sz="1700" dirty="0">
                <a:solidFill>
                  <a:schemeClr val="bg1"/>
                </a:solidFill>
                <a:latin typeface="Times New Roman" panose="02020603050405020304" pitchFamily="18" charset="0"/>
                <a:cs typeface="Times New Roman" panose="02020603050405020304" pitchFamily="18" charset="0"/>
              </a:rPr>
              <a:t> training at</a:t>
            </a:r>
            <a:r>
              <a:rPr lang="lv-LV" sz="1700" dirty="0">
                <a:solidFill>
                  <a:schemeClr val="bg1"/>
                </a:solidFill>
                <a:latin typeface="Times New Roman" panose="02020603050405020304" pitchFamily="18" charset="0"/>
                <a:cs typeface="Times New Roman" panose="02020603050405020304" pitchFamily="18" charset="0"/>
              </a:rPr>
              <a:t> </a:t>
            </a:r>
            <a:r>
              <a:rPr lang="lv-LV" sz="1700" dirty="0" err="1">
                <a:solidFill>
                  <a:schemeClr val="bg1"/>
                </a:solidFill>
                <a:latin typeface="Times New Roman" panose="02020603050405020304" pitchFamily="18" charset="0"/>
                <a:cs typeface="Times New Roman" panose="02020603050405020304" pitchFamily="18" charset="0"/>
              </a:rPr>
              <a:t>national</a:t>
            </a:r>
            <a:r>
              <a:rPr lang="lv-LV" sz="1700" dirty="0">
                <a:solidFill>
                  <a:schemeClr val="bg1"/>
                </a:solidFill>
                <a:latin typeface="Times New Roman" panose="02020603050405020304" pitchFamily="18" charset="0"/>
                <a:cs typeface="Times New Roman" panose="02020603050405020304" pitchFamily="18" charset="0"/>
              </a:rPr>
              <a:t> </a:t>
            </a:r>
            <a:r>
              <a:rPr lang="lv-LV" sz="1700" dirty="0" err="1">
                <a:solidFill>
                  <a:schemeClr val="bg1"/>
                </a:solidFill>
                <a:latin typeface="Times New Roman" panose="02020603050405020304" pitchFamily="18" charset="0"/>
                <a:cs typeface="Times New Roman" panose="02020603050405020304" pitchFamily="18" charset="0"/>
              </a:rPr>
              <a:t>level</a:t>
            </a:r>
            <a:r>
              <a:rPr lang="en-US" sz="1700" dirty="0">
                <a:solidFill>
                  <a:schemeClr val="bg1"/>
                </a:solidFill>
                <a:latin typeface="Times New Roman" panose="02020603050405020304" pitchFamily="18" charset="0"/>
                <a:cs typeface="Times New Roman" panose="02020603050405020304" pitchFamily="18" charset="0"/>
              </a:rPr>
              <a:t> and </a:t>
            </a:r>
            <a:r>
              <a:rPr lang="lv-LV" sz="1700" dirty="0" err="1">
                <a:solidFill>
                  <a:schemeClr val="bg1"/>
                </a:solidFill>
                <a:latin typeface="Times New Roman" panose="02020603050405020304" pitchFamily="18" charset="0"/>
                <a:cs typeface="Times New Roman" panose="02020603050405020304" pitchFamily="18" charset="0"/>
              </a:rPr>
              <a:t>from</a:t>
            </a:r>
            <a:r>
              <a:rPr lang="lv-LV" sz="1700" dirty="0">
                <a:solidFill>
                  <a:schemeClr val="bg1"/>
                </a:solidFill>
                <a:latin typeface="Times New Roman" panose="02020603050405020304" pitchFamily="18" charset="0"/>
                <a:cs typeface="Times New Roman" panose="02020603050405020304" pitchFamily="18" charset="0"/>
              </a:rPr>
              <a:t> </a:t>
            </a:r>
            <a:r>
              <a:rPr lang="lv-LV" sz="1700" dirty="0" err="1">
                <a:solidFill>
                  <a:schemeClr val="bg1"/>
                </a:solidFill>
                <a:latin typeface="Times New Roman" panose="02020603050405020304" pitchFamily="18" charset="0"/>
                <a:cs typeface="Times New Roman" panose="02020603050405020304" pitchFamily="18" charset="0"/>
              </a:rPr>
              <a:t>September</a:t>
            </a:r>
            <a:r>
              <a:rPr lang="lv-LV" sz="1700" dirty="0">
                <a:solidFill>
                  <a:schemeClr val="bg1"/>
                </a:solidFill>
                <a:latin typeface="Times New Roman" panose="02020603050405020304" pitchFamily="18" charset="0"/>
                <a:cs typeface="Times New Roman" panose="02020603050405020304" pitchFamily="18" charset="0"/>
              </a:rPr>
              <a:t> 2022 </a:t>
            </a:r>
            <a:r>
              <a:rPr lang="lv-LV" sz="1700" dirty="0" err="1">
                <a:solidFill>
                  <a:schemeClr val="bg1"/>
                </a:solidFill>
                <a:latin typeface="Times New Roman" panose="02020603050405020304" pitchFamily="18" charset="0"/>
                <a:cs typeface="Times New Roman" panose="02020603050405020304" pitchFamily="18" charset="0"/>
              </a:rPr>
              <a:t>we</a:t>
            </a:r>
            <a:r>
              <a:rPr lang="lv-LV" sz="1700" dirty="0">
                <a:solidFill>
                  <a:schemeClr val="bg1"/>
                </a:solidFill>
                <a:latin typeface="Times New Roman" panose="02020603050405020304" pitchFamily="18" charset="0"/>
                <a:cs typeface="Times New Roman" panose="02020603050405020304" pitchFamily="18" charset="0"/>
              </a:rPr>
              <a:t> </a:t>
            </a:r>
            <a:r>
              <a:rPr lang="lv-LV" sz="1700" dirty="0" err="1">
                <a:solidFill>
                  <a:schemeClr val="bg1"/>
                </a:solidFill>
                <a:latin typeface="Times New Roman" panose="02020603050405020304" pitchFamily="18" charset="0"/>
                <a:cs typeface="Times New Roman" panose="02020603050405020304" pitchFamily="18" charset="0"/>
              </a:rPr>
              <a:t>realized</a:t>
            </a:r>
            <a:r>
              <a:rPr lang="lv-LV" sz="1700" dirty="0">
                <a:solidFill>
                  <a:schemeClr val="bg1"/>
                </a:solidFill>
                <a:latin typeface="Times New Roman" panose="02020603050405020304" pitchFamily="18" charset="0"/>
                <a:cs typeface="Times New Roman" panose="02020603050405020304" pitchFamily="18" charset="0"/>
              </a:rPr>
              <a:t> 5</a:t>
            </a:r>
            <a:r>
              <a:rPr lang="en-US" sz="1700" dirty="0">
                <a:solidFill>
                  <a:schemeClr val="bg1"/>
                </a:solidFill>
                <a:latin typeface="Times New Roman" panose="02020603050405020304" pitchFamily="18" charset="0"/>
                <a:cs typeface="Times New Roman" panose="02020603050405020304" pitchFamily="18" charset="0"/>
              </a:rPr>
              <a:t> face-to-face trainings</a:t>
            </a:r>
            <a:r>
              <a:rPr lang="lv-LV" sz="1700" dirty="0">
                <a:solidFill>
                  <a:schemeClr val="bg1"/>
                </a:solidFill>
                <a:latin typeface="Times New Roman" panose="02020603050405020304" pitchFamily="18" charset="0"/>
                <a:cs typeface="Times New Roman" panose="02020603050405020304" pitchFamily="18" charset="0"/>
              </a:rPr>
              <a:t> </a:t>
            </a:r>
            <a:r>
              <a:rPr lang="lv-LV" sz="1700" dirty="0" err="1">
                <a:solidFill>
                  <a:schemeClr val="bg1"/>
                </a:solidFill>
                <a:latin typeface="Times New Roman" panose="02020603050405020304" pitchFamily="18" charset="0"/>
                <a:cs typeface="Times New Roman" panose="02020603050405020304" pitchFamily="18" charset="0"/>
              </a:rPr>
              <a:t>for</a:t>
            </a:r>
            <a:r>
              <a:rPr lang="lv-LV" sz="1700" dirty="0">
                <a:solidFill>
                  <a:schemeClr val="bg1"/>
                </a:solidFill>
                <a:latin typeface="Times New Roman" panose="02020603050405020304" pitchFamily="18" charset="0"/>
                <a:cs typeface="Times New Roman" panose="02020603050405020304" pitchFamily="18" charset="0"/>
              </a:rPr>
              <a:t> </a:t>
            </a:r>
            <a:r>
              <a:rPr lang="en-US" sz="1700" dirty="0">
                <a:solidFill>
                  <a:schemeClr val="bg1"/>
                </a:solidFill>
                <a:latin typeface="Times New Roman" panose="02020603050405020304" pitchFamily="18" charset="0"/>
                <a:cs typeface="Times New Roman" panose="02020603050405020304" pitchFamily="18" charset="0"/>
              </a:rPr>
              <a:t>44 Customs officials.</a:t>
            </a:r>
          </a:p>
        </p:txBody>
      </p:sp>
      <p:pic>
        <p:nvPicPr>
          <p:cNvPr id="5" name="Obraz 7">
            <a:extLst>
              <a:ext uri="{FF2B5EF4-FFF2-40B4-BE49-F238E27FC236}">
                <a16:creationId xmlns:a16="http://schemas.microsoft.com/office/drawing/2014/main" xmlns="" id="{55EBECA2-4857-4F53-9A2F-96A23688DA4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15919" y="6134942"/>
            <a:ext cx="2150241" cy="564438"/>
          </a:xfrm>
          <a:prstGeom prst="rect">
            <a:avLst/>
          </a:prstGeom>
        </p:spPr>
      </p:pic>
      <p:pic>
        <p:nvPicPr>
          <p:cNvPr id="4" name="Obrázok 4">
            <a:extLst>
              <a:ext uri="{FF2B5EF4-FFF2-40B4-BE49-F238E27FC236}">
                <a16:creationId xmlns:a16="http://schemas.microsoft.com/office/drawing/2014/main" xmlns="" id="{B76FC2CC-D0A8-4563-B2F7-94A8DCEC4CAC}"/>
              </a:ext>
            </a:extLst>
          </p:cNvPr>
          <p:cNvPicPr/>
          <p:nvPr/>
        </p:nvPicPr>
        <p:blipFill>
          <a:blip r:embed="rId5" cstate="screen">
            <a:extLst>
              <a:ext uri="{28A0092B-C50C-407E-A947-70E740481C1C}">
                <a14:useLocalDpi xmlns:a14="http://schemas.microsoft.com/office/drawing/2010/main"/>
              </a:ext>
            </a:extLst>
          </a:blip>
          <a:stretch/>
        </p:blipFill>
        <p:spPr>
          <a:xfrm>
            <a:off x="327241" y="146880"/>
            <a:ext cx="1412660" cy="576178"/>
          </a:xfrm>
          <a:prstGeom prst="rect">
            <a:avLst/>
          </a:prstGeom>
          <a:ln>
            <a:noFill/>
          </a:ln>
        </p:spPr>
      </p:pic>
    </p:spTree>
    <p:extLst>
      <p:ext uri="{BB962C8B-B14F-4D97-AF65-F5344CB8AC3E}">
        <p14:creationId xmlns:p14="http://schemas.microsoft.com/office/powerpoint/2010/main" val="2251026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495600" y="2636912"/>
            <a:ext cx="6766520" cy="1470025"/>
          </a:xfrm>
        </p:spPr>
        <p:txBody>
          <a:bodyPr>
            <a:normAutofit fontScale="90000"/>
          </a:bodyPr>
          <a:lstStyle/>
          <a:p>
            <a:pPr algn="ctr"/>
            <a:r>
              <a:rPr lang="hu-HU" dirty="0" err="1">
                <a:solidFill>
                  <a:schemeClr val="tx2"/>
                </a:solidFill>
                <a:latin typeface="Times New Roman" panose="02020603050405020304" pitchFamily="18" charset="0"/>
                <a:ea typeface="Verdana" panose="020B0604030504040204" pitchFamily="34" charset="0"/>
                <a:cs typeface="Times New Roman" panose="02020603050405020304" pitchFamily="18" charset="0"/>
              </a:rPr>
              <a:t>Thank</a:t>
            </a:r>
            <a:r>
              <a:rPr lang="hu-HU" dirty="0">
                <a:solidFill>
                  <a:schemeClr val="tx2"/>
                </a:solidFill>
                <a:latin typeface="Times New Roman" panose="02020603050405020304" pitchFamily="18" charset="0"/>
                <a:ea typeface="Verdana" panose="020B0604030504040204" pitchFamily="34" charset="0"/>
                <a:cs typeface="Times New Roman" panose="02020603050405020304" pitchFamily="18" charset="0"/>
              </a:rPr>
              <a:t> </a:t>
            </a:r>
            <a:r>
              <a:rPr lang="hu-HU" dirty="0" err="1">
                <a:solidFill>
                  <a:schemeClr val="tx2"/>
                </a:solidFill>
                <a:latin typeface="Times New Roman" panose="02020603050405020304" pitchFamily="18" charset="0"/>
                <a:ea typeface="Verdana" panose="020B0604030504040204" pitchFamily="34" charset="0"/>
                <a:cs typeface="Times New Roman" panose="02020603050405020304" pitchFamily="18" charset="0"/>
              </a:rPr>
              <a:t>you</a:t>
            </a:r>
            <a:r>
              <a:rPr lang="hu-HU" dirty="0">
                <a:solidFill>
                  <a:schemeClr val="tx2"/>
                </a:solidFill>
                <a:latin typeface="Times New Roman" panose="02020603050405020304" pitchFamily="18" charset="0"/>
                <a:ea typeface="Verdana" panose="020B0604030504040204" pitchFamily="34" charset="0"/>
                <a:cs typeface="Times New Roman" panose="02020603050405020304" pitchFamily="18" charset="0"/>
              </a:rPr>
              <a:t> </a:t>
            </a:r>
            <a:r>
              <a:rPr lang="hu-HU" dirty="0" err="1">
                <a:solidFill>
                  <a:schemeClr val="tx2"/>
                </a:solidFill>
                <a:latin typeface="Times New Roman" panose="02020603050405020304" pitchFamily="18" charset="0"/>
                <a:ea typeface="Verdana" panose="020B0604030504040204" pitchFamily="34" charset="0"/>
                <a:cs typeface="Times New Roman" panose="02020603050405020304" pitchFamily="18" charset="0"/>
              </a:rPr>
              <a:t>for</a:t>
            </a:r>
            <a:r>
              <a:rPr lang="hu-HU" dirty="0">
                <a:solidFill>
                  <a:schemeClr val="tx2"/>
                </a:solidFill>
                <a:latin typeface="Times New Roman" panose="02020603050405020304" pitchFamily="18" charset="0"/>
                <a:ea typeface="Verdana" panose="020B0604030504040204" pitchFamily="34" charset="0"/>
                <a:cs typeface="Times New Roman" panose="02020603050405020304" pitchFamily="18" charset="0"/>
              </a:rPr>
              <a:t> </a:t>
            </a:r>
            <a:r>
              <a:rPr lang="hu-HU" dirty="0" err="1">
                <a:solidFill>
                  <a:schemeClr val="tx2"/>
                </a:solidFill>
                <a:latin typeface="Times New Roman" panose="02020603050405020304" pitchFamily="18" charset="0"/>
                <a:ea typeface="Verdana" panose="020B0604030504040204" pitchFamily="34" charset="0"/>
                <a:cs typeface="Times New Roman" panose="02020603050405020304" pitchFamily="18" charset="0"/>
              </a:rPr>
              <a:t>you</a:t>
            </a:r>
            <a:r>
              <a:rPr lang="hu-HU" dirty="0">
                <a:solidFill>
                  <a:schemeClr val="tx2"/>
                </a:solidFill>
                <a:latin typeface="Times New Roman" panose="02020603050405020304" pitchFamily="18" charset="0"/>
                <a:ea typeface="Verdana" panose="020B0604030504040204" pitchFamily="34" charset="0"/>
                <a:cs typeface="Times New Roman" panose="02020603050405020304" pitchFamily="18" charset="0"/>
              </a:rPr>
              <a:t> </a:t>
            </a:r>
            <a:r>
              <a:rPr lang="hu-HU" dirty="0" err="1">
                <a:solidFill>
                  <a:schemeClr val="tx2"/>
                </a:solidFill>
                <a:latin typeface="Times New Roman" panose="02020603050405020304" pitchFamily="18" charset="0"/>
                <a:ea typeface="Verdana" panose="020B0604030504040204" pitchFamily="34" charset="0"/>
                <a:cs typeface="Times New Roman" panose="02020603050405020304" pitchFamily="18" charset="0"/>
              </a:rPr>
              <a:t>attention</a:t>
            </a:r>
            <a:r>
              <a:rPr lang="hu-HU" dirty="0">
                <a:solidFill>
                  <a:schemeClr val="tx2"/>
                </a:solidFill>
                <a:latin typeface="Times New Roman" panose="02020603050405020304" pitchFamily="18" charset="0"/>
                <a:ea typeface="Verdana" panose="020B0604030504040204" pitchFamily="34" charset="0"/>
                <a:cs typeface="Times New Roman" panose="02020603050405020304" pitchFamily="18" charset="0"/>
              </a:rPr>
              <a:t>!</a:t>
            </a:r>
            <a:endParaRPr lang="pl-PL" dirty="0">
              <a:solidFill>
                <a:schemeClr val="tx2"/>
              </a:solidFill>
              <a:latin typeface="Times New Roman" panose="02020603050405020304" pitchFamily="18" charset="0"/>
              <a:ea typeface="Verdana" panose="020B0604030504040204" pitchFamily="34" charset="0"/>
              <a:cs typeface="Times New Roman" panose="02020603050405020304" pitchFamily="18" charset="0"/>
            </a:endParaRPr>
          </a:p>
        </p:txBody>
      </p:sp>
      <p:pic>
        <p:nvPicPr>
          <p:cNvPr id="8" name="Obraz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653052" y="6077712"/>
            <a:ext cx="2376166" cy="623803"/>
          </a:xfrm>
          <a:prstGeom prst="rect">
            <a:avLst/>
          </a:prstGeom>
        </p:spPr>
      </p:pic>
      <p:sp>
        <p:nvSpPr>
          <p:cNvPr id="7" name="Symbol zastępczy tekstu 3">
            <a:extLst>
              <a:ext uri="{FF2B5EF4-FFF2-40B4-BE49-F238E27FC236}">
                <a16:creationId xmlns:a16="http://schemas.microsoft.com/office/drawing/2014/main" xmlns="" id="{6A0EA309-60BD-4D37-834B-CF6ACEC0AB49}"/>
              </a:ext>
            </a:extLst>
          </p:cNvPr>
          <p:cNvSpPr>
            <a:spLocks/>
          </p:cNvSpPr>
          <p:nvPr/>
        </p:nvSpPr>
        <p:spPr bwMode="auto">
          <a:xfrm>
            <a:off x="325388" y="5002838"/>
            <a:ext cx="5553472" cy="1941513"/>
          </a:xfrm>
          <a:prstGeom prst="rect">
            <a:avLst/>
          </a:prstGeom>
          <a:noFill/>
          <a:ln>
            <a:noFill/>
          </a:ln>
          <a:effectLst/>
        </p:spPr>
        <p:txBody>
          <a:bodyPr lIns="0" tIns="0" rIns="0" bIns="0"/>
          <a:lstStyle/>
          <a:p>
            <a:pPr fontAlgn="auto">
              <a:spcBef>
                <a:spcPts val="0"/>
              </a:spcBef>
              <a:spcAft>
                <a:spcPts val="0"/>
              </a:spcAft>
              <a:defRPr/>
            </a:pPr>
            <a:endParaRPr lang="hu-HU" u="sng" kern="0" dirty="0">
              <a:solidFill>
                <a:schemeClr val="tx2"/>
              </a:solidFill>
              <a:latin typeface="Times New Roman" panose="02020603050405020304" pitchFamily="18" charset="0"/>
              <a:cs typeface="Times New Roman" panose="02020603050405020304" pitchFamily="18" charset="0"/>
            </a:endParaRPr>
          </a:p>
          <a:p>
            <a:pPr algn="ctr" fontAlgn="auto">
              <a:spcBef>
                <a:spcPts val="0"/>
              </a:spcBef>
              <a:spcAft>
                <a:spcPts val="0"/>
              </a:spcAft>
              <a:defRPr/>
            </a:pPr>
            <a:endParaRPr lang="hu-HU" i="1" kern="0" dirty="0">
              <a:solidFill>
                <a:schemeClr val="tx2"/>
              </a:solidFill>
              <a:latin typeface="Times New Roman" panose="02020603050405020304" pitchFamily="18" charset="0"/>
              <a:cs typeface="Times New Roman" panose="02020603050405020304" pitchFamily="18" charset="0"/>
            </a:endParaRPr>
          </a:p>
          <a:p>
            <a:pPr fontAlgn="auto">
              <a:spcBef>
                <a:spcPts val="0"/>
              </a:spcBef>
              <a:spcAft>
                <a:spcPts val="0"/>
              </a:spcAft>
              <a:defRPr/>
            </a:pPr>
            <a:r>
              <a:rPr lang="lv-LV" b="1" i="1" kern="0" dirty="0" err="1">
                <a:solidFill>
                  <a:schemeClr val="tx2"/>
                </a:solidFill>
                <a:latin typeface="Times New Roman" panose="02020603050405020304" pitchFamily="18" charset="0"/>
                <a:cs typeface="Times New Roman" panose="02020603050405020304" pitchFamily="18" charset="0"/>
              </a:rPr>
              <a:t>Olegs</a:t>
            </a:r>
            <a:r>
              <a:rPr lang="lv-LV" b="1" i="1" kern="0" dirty="0">
                <a:solidFill>
                  <a:schemeClr val="tx2"/>
                </a:solidFill>
                <a:latin typeface="Times New Roman" panose="02020603050405020304" pitchFamily="18" charset="0"/>
                <a:cs typeface="Times New Roman" panose="02020603050405020304" pitchFamily="18" charset="0"/>
              </a:rPr>
              <a:t> Jerofejevs</a:t>
            </a:r>
          </a:p>
          <a:p>
            <a:pPr fontAlgn="auto">
              <a:spcBef>
                <a:spcPts val="0"/>
              </a:spcBef>
              <a:spcAft>
                <a:spcPts val="0"/>
              </a:spcAft>
              <a:defRPr/>
            </a:pPr>
            <a:r>
              <a:rPr lang="lv-LV" b="1" i="1" kern="0" dirty="0">
                <a:solidFill>
                  <a:schemeClr val="tx2"/>
                </a:solidFill>
                <a:latin typeface="Times New Roman" panose="02020603050405020304" pitchFamily="18" charset="0"/>
                <a:cs typeface="Times New Roman" panose="02020603050405020304" pitchFamily="18" charset="0"/>
              </a:rPr>
              <a:t>Igors Gorenko</a:t>
            </a:r>
          </a:p>
          <a:p>
            <a:pPr fontAlgn="auto">
              <a:spcBef>
                <a:spcPts val="0"/>
              </a:spcBef>
              <a:spcAft>
                <a:spcPts val="0"/>
              </a:spcAft>
              <a:defRPr/>
            </a:pPr>
            <a:r>
              <a:rPr lang="lv-LV" b="1" i="1" kern="0" dirty="0">
                <a:solidFill>
                  <a:schemeClr val="tx2"/>
                </a:solidFill>
                <a:latin typeface="Times New Roman" panose="02020603050405020304" pitchFamily="18" charset="0"/>
                <a:cs typeface="Times New Roman" panose="02020603050405020304" pitchFamily="18" charset="0"/>
              </a:rPr>
              <a:t>Sindija Bērziņa</a:t>
            </a:r>
          </a:p>
        </p:txBody>
      </p:sp>
      <p:pic>
        <p:nvPicPr>
          <p:cNvPr id="9" name="Obraz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661" y="0"/>
            <a:ext cx="5112542" cy="1299387"/>
          </a:xfrm>
          <a:prstGeom prst="rect">
            <a:avLst/>
          </a:prstGeom>
        </p:spPr>
      </p:pic>
    </p:spTree>
    <p:extLst>
      <p:ext uri="{BB962C8B-B14F-4D97-AF65-F5344CB8AC3E}">
        <p14:creationId xmlns:p14="http://schemas.microsoft.com/office/powerpoint/2010/main" val="1976077154"/>
      </p:ext>
    </p:extLst>
  </p:cSld>
  <p:clrMapOvr>
    <a:masterClrMapping/>
  </p:clrMapOvr>
  <mc:AlternateContent xmlns:mc="http://schemas.openxmlformats.org/markup-compatibility/2006" xmlns:p14="http://schemas.microsoft.com/office/powerpoint/2010/main">
    <mc:Choice Requires="p14">
      <p:transition p14:dur="10">
        <p:dissolve/>
      </p:transition>
    </mc:Choice>
    <mc:Fallback xmlns="">
      <p:transition>
        <p:dissolv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7">
            <a:extLst>
              <a:ext uri="{FF2B5EF4-FFF2-40B4-BE49-F238E27FC236}">
                <a16:creationId xmlns:a16="http://schemas.microsoft.com/office/drawing/2014/main" xmlns="" id="{55EBECA2-4857-4F53-9A2F-96A23688DA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15919" y="6134942"/>
            <a:ext cx="2150241" cy="564438"/>
          </a:xfrm>
          <a:prstGeom prst="rect">
            <a:avLst/>
          </a:prstGeom>
        </p:spPr>
      </p:pic>
      <p:pic>
        <p:nvPicPr>
          <p:cNvPr id="4" name="Obrázok 4">
            <a:extLst>
              <a:ext uri="{FF2B5EF4-FFF2-40B4-BE49-F238E27FC236}">
                <a16:creationId xmlns:a16="http://schemas.microsoft.com/office/drawing/2014/main" xmlns="" id="{B76FC2CC-D0A8-4563-B2F7-94A8DCEC4CAC}"/>
              </a:ext>
            </a:extLst>
          </p:cNvPr>
          <p:cNvPicPr/>
          <p:nvPr/>
        </p:nvPicPr>
        <p:blipFill>
          <a:blip r:embed="rId3" cstate="screen">
            <a:extLst>
              <a:ext uri="{28A0092B-C50C-407E-A947-70E740481C1C}">
                <a14:useLocalDpi xmlns:a14="http://schemas.microsoft.com/office/drawing/2010/main"/>
              </a:ext>
            </a:extLst>
          </a:blip>
          <a:stretch/>
        </p:blipFill>
        <p:spPr>
          <a:xfrm>
            <a:off x="327240" y="146880"/>
            <a:ext cx="2005413" cy="618230"/>
          </a:xfrm>
          <a:prstGeom prst="rect">
            <a:avLst/>
          </a:prstGeom>
          <a:ln>
            <a:noFill/>
          </a:ln>
        </p:spPr>
      </p:pic>
    </p:spTree>
    <p:extLst>
      <p:ext uri="{BB962C8B-B14F-4D97-AF65-F5344CB8AC3E}">
        <p14:creationId xmlns:p14="http://schemas.microsoft.com/office/powerpoint/2010/main" val="2037450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 name="Rectangle 65">
            <a:extLst>
              <a:ext uri="{FF2B5EF4-FFF2-40B4-BE49-F238E27FC236}">
                <a16:creationId xmlns:a16="http://schemas.microsoft.com/office/drawing/2014/main" xmlns="" id="{A3C210E6-A35A-4F68-8D60-801A019C75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50">
            <a:extLst>
              <a:ext uri="{FF2B5EF4-FFF2-40B4-BE49-F238E27FC236}">
                <a16:creationId xmlns:a16="http://schemas.microsoft.com/office/drawing/2014/main" xmlns="" id="{229A9C1F-6E16-4B99-B6FD-59B5E5923F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 b="-2"/>
          <a:stretch/>
        </p:blipFill>
        <p:spPr>
          <a:xfrm>
            <a:off x="3136389" y="10"/>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50" name="Picture 49">
            <a:extLst>
              <a:ext uri="{FF2B5EF4-FFF2-40B4-BE49-F238E27FC236}">
                <a16:creationId xmlns:a16="http://schemas.microsoft.com/office/drawing/2014/main" xmlns="" id="{37A9BE19-E2D1-49BF-B7AB-7EA83D96CA7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381690" y="3456433"/>
            <a:ext cx="4810310" cy="3401568"/>
          </a:xfrm>
          <a:custGeom>
            <a:avLst/>
            <a:gdLst/>
            <a:ahLst/>
            <a:cxnLst/>
            <a:rect l="l" t="t" r="r" b="b"/>
            <a:pathLst>
              <a:path w="4810310" h="3401568">
                <a:moveTo>
                  <a:pt x="781270" y="0"/>
                </a:moveTo>
                <a:lnTo>
                  <a:pt x="4810310" y="0"/>
                </a:lnTo>
                <a:lnTo>
                  <a:pt x="4810310" y="3401568"/>
                </a:lnTo>
                <a:lnTo>
                  <a:pt x="0" y="3401568"/>
                </a:lnTo>
                <a:lnTo>
                  <a:pt x="1963" y="3397912"/>
                </a:lnTo>
                <a:cubicBezTo>
                  <a:pt x="454182" y="2512619"/>
                  <a:pt x="736170" y="1430108"/>
                  <a:pt x="776876" y="254399"/>
                </a:cubicBezTo>
                <a:close/>
              </a:path>
            </a:pathLst>
          </a:custGeom>
        </p:spPr>
      </p:pic>
      <p:pic>
        <p:nvPicPr>
          <p:cNvPr id="48" name="Picture 47" descr="kravas vilciena RK 004">
            <a:extLst>
              <a:ext uri="{FF2B5EF4-FFF2-40B4-BE49-F238E27FC236}">
                <a16:creationId xmlns:a16="http://schemas.microsoft.com/office/drawing/2014/main" xmlns="" id="{E27E7179-66AE-4F0A-9186-83CFCBF5CC8C}"/>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b="-3"/>
          <a:stretch/>
        </p:blipFill>
        <p:spPr bwMode="auto">
          <a:xfrm>
            <a:off x="3189428"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83" name="Freeform: Shape 67">
            <a:extLst>
              <a:ext uri="{FF2B5EF4-FFF2-40B4-BE49-F238E27FC236}">
                <a16:creationId xmlns:a16="http://schemas.microsoft.com/office/drawing/2014/main" xmlns="" id="{AC0D06B0-F19C-459E-B221-A34B506FB5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84" name="Freeform: Shape 69">
            <a:extLst>
              <a:ext uri="{FF2B5EF4-FFF2-40B4-BE49-F238E27FC236}">
                <a16:creationId xmlns:a16="http://schemas.microsoft.com/office/drawing/2014/main" xmlns="" id="{345B26DA-1C6B-4C66-81C9-9C1877FC2D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Rectangle 71">
            <a:extLst>
              <a:ext uri="{FF2B5EF4-FFF2-40B4-BE49-F238E27FC236}">
                <a16:creationId xmlns:a16="http://schemas.microsoft.com/office/drawing/2014/main" xmlns="" id="{98DE6C44-43F8-4DE4-AB81-66853FFEA0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005840"/>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Rectangle 73">
            <a:extLst>
              <a:ext uri="{FF2B5EF4-FFF2-40B4-BE49-F238E27FC236}">
                <a16:creationId xmlns:a16="http://schemas.microsoft.com/office/drawing/2014/main" xmlns="" id="{2409529B-9B56-4F10-BE4D-F934DB89E5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xmlns="" id="{F446180E-8C99-4D48-B9EB-5B1E00EAEA20}"/>
              </a:ext>
            </a:extLst>
          </p:cNvPr>
          <p:cNvSpPr txBox="1"/>
          <p:nvPr/>
        </p:nvSpPr>
        <p:spPr>
          <a:xfrm>
            <a:off x="448056" y="2258568"/>
            <a:ext cx="2807208" cy="3922776"/>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1700" b="1" i="1" dirty="0"/>
          </a:p>
        </p:txBody>
      </p:sp>
      <p:pic>
        <p:nvPicPr>
          <p:cNvPr id="49" name="Picture 48">
            <a:extLst>
              <a:ext uri="{FF2B5EF4-FFF2-40B4-BE49-F238E27FC236}">
                <a16:creationId xmlns:a16="http://schemas.microsoft.com/office/drawing/2014/main" xmlns="" id="{7503910C-CC45-4491-9948-2C50EE7D335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404372" y="10"/>
            <a:ext cx="4787628" cy="3401558"/>
          </a:xfrm>
          <a:custGeom>
            <a:avLst/>
            <a:gdLst/>
            <a:ahLst/>
            <a:cxnLst/>
            <a:rect l="l" t="t" r="r" b="b"/>
            <a:pathLst>
              <a:path w="4787628" h="3401568">
                <a:moveTo>
                  <a:pt x="0" y="0"/>
                </a:moveTo>
                <a:lnTo>
                  <a:pt x="4787628" y="0"/>
                </a:lnTo>
                <a:lnTo>
                  <a:pt x="4787628" y="3401568"/>
                </a:lnTo>
                <a:lnTo>
                  <a:pt x="762748" y="3401568"/>
                </a:lnTo>
                <a:lnTo>
                  <a:pt x="751436" y="2963954"/>
                </a:lnTo>
                <a:cubicBezTo>
                  <a:pt x="698408" y="1942163"/>
                  <a:pt x="463174" y="995044"/>
                  <a:pt x="93264" y="192283"/>
                </a:cubicBezTo>
                <a:close/>
              </a:path>
            </a:pathLst>
          </a:custGeom>
        </p:spPr>
      </p:pic>
      <p:pic>
        <p:nvPicPr>
          <p:cNvPr id="5" name="Obraz 7">
            <a:extLst>
              <a:ext uri="{FF2B5EF4-FFF2-40B4-BE49-F238E27FC236}">
                <a16:creationId xmlns:a16="http://schemas.microsoft.com/office/drawing/2014/main" xmlns="" id="{55EBECA2-4857-4F53-9A2F-96A23688DA4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815919" y="6134942"/>
            <a:ext cx="2150241" cy="564438"/>
          </a:xfrm>
          <a:prstGeom prst="rect">
            <a:avLst/>
          </a:prstGeom>
        </p:spPr>
      </p:pic>
      <p:pic>
        <p:nvPicPr>
          <p:cNvPr id="4" name="Obrázok 4">
            <a:extLst>
              <a:ext uri="{FF2B5EF4-FFF2-40B4-BE49-F238E27FC236}">
                <a16:creationId xmlns:a16="http://schemas.microsoft.com/office/drawing/2014/main" xmlns="" id="{B76FC2CC-D0A8-4563-B2F7-94A8DCEC4CAC}"/>
              </a:ext>
            </a:extLst>
          </p:cNvPr>
          <p:cNvPicPr/>
          <p:nvPr/>
        </p:nvPicPr>
        <p:blipFill>
          <a:blip r:embed="rId7" cstate="screen">
            <a:extLst>
              <a:ext uri="{28A0092B-C50C-407E-A947-70E740481C1C}">
                <a14:useLocalDpi xmlns:a14="http://schemas.microsoft.com/office/drawing/2010/main"/>
              </a:ext>
            </a:extLst>
          </a:blip>
          <a:stretch/>
        </p:blipFill>
        <p:spPr>
          <a:xfrm>
            <a:off x="327241" y="146880"/>
            <a:ext cx="1336460" cy="613583"/>
          </a:xfrm>
          <a:prstGeom prst="rect">
            <a:avLst/>
          </a:prstGeom>
          <a:ln>
            <a:noFill/>
          </a:ln>
        </p:spPr>
      </p:pic>
      <p:sp>
        <p:nvSpPr>
          <p:cNvPr id="35" name="TextBox 34">
            <a:extLst>
              <a:ext uri="{FF2B5EF4-FFF2-40B4-BE49-F238E27FC236}">
                <a16:creationId xmlns:a16="http://schemas.microsoft.com/office/drawing/2014/main" xmlns="" id="{551A5CFB-EFE8-4C2A-A399-15FE599C34C1}"/>
              </a:ext>
            </a:extLst>
          </p:cNvPr>
          <p:cNvSpPr txBox="1"/>
          <p:nvPr/>
        </p:nvSpPr>
        <p:spPr>
          <a:xfrm>
            <a:off x="205615" y="1478931"/>
            <a:ext cx="3131847" cy="369332"/>
          </a:xfrm>
          <a:prstGeom prst="rect">
            <a:avLst/>
          </a:prstGeom>
          <a:noFill/>
        </p:spPr>
        <p:txBody>
          <a:bodyPr wrap="square" rtlCol="0">
            <a:spAutoFit/>
          </a:bodyPr>
          <a:lstStyle/>
          <a:p>
            <a:r>
              <a:rPr lang="lv-LV"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Duration</a:t>
            </a:r>
            <a:r>
              <a:rPr lang="lv-LV" dirty="0">
                <a:latin typeface="Times New Roman" panose="02020603050405020304" pitchFamily="18" charset="0"/>
                <a:cs typeface="Times New Roman" panose="02020603050405020304" pitchFamily="18" charset="0"/>
              </a:rPr>
              <a:t> – 3 </a:t>
            </a:r>
            <a:r>
              <a:rPr lang="lv-LV" dirty="0" err="1">
                <a:latin typeface="Times New Roman" panose="02020603050405020304" pitchFamily="18" charset="0"/>
                <a:cs typeface="Times New Roman" panose="02020603050405020304" pitchFamily="18" charset="0"/>
              </a:rPr>
              <a:t>days</a:t>
            </a:r>
            <a:endParaRPr lang="lv-LV"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xmlns="" id="{B0A62DDA-57D9-4113-84DD-BCFCAB15B454}"/>
              </a:ext>
            </a:extLst>
          </p:cNvPr>
          <p:cNvSpPr txBox="1"/>
          <p:nvPr/>
        </p:nvSpPr>
        <p:spPr>
          <a:xfrm>
            <a:off x="6335934" y="3636786"/>
            <a:ext cx="1548433" cy="369332"/>
          </a:xfrm>
          <a:prstGeom prst="rect">
            <a:avLst/>
          </a:prstGeom>
          <a:noFill/>
        </p:spPr>
        <p:txBody>
          <a:bodyPr wrap="square" rtlCol="0">
            <a:spAutoFit/>
          </a:bodyPr>
          <a:lstStyle/>
          <a:p>
            <a:r>
              <a:rPr lang="lv-LV"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INDRA BCP</a:t>
            </a:r>
          </a:p>
        </p:txBody>
      </p:sp>
      <p:sp>
        <p:nvSpPr>
          <p:cNvPr id="3" name="TextBox 2">
            <a:extLst>
              <a:ext uri="{FF2B5EF4-FFF2-40B4-BE49-F238E27FC236}">
                <a16:creationId xmlns:a16="http://schemas.microsoft.com/office/drawing/2014/main" xmlns="" id="{D052DC81-8FD7-4EDD-91BB-09E108E88131}"/>
              </a:ext>
            </a:extLst>
          </p:cNvPr>
          <p:cNvSpPr txBox="1"/>
          <p:nvPr/>
        </p:nvSpPr>
        <p:spPr>
          <a:xfrm>
            <a:off x="3703320" y="146880"/>
            <a:ext cx="2392680" cy="369332"/>
          </a:xfrm>
          <a:prstGeom prst="rect">
            <a:avLst/>
          </a:prstGeom>
          <a:noFill/>
        </p:spPr>
        <p:txBody>
          <a:bodyPr wrap="square" rtlCol="0">
            <a:spAutoFit/>
          </a:bodyPr>
          <a:lstStyle/>
          <a:p>
            <a:r>
              <a:rPr lang="lv-LV"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DAUGAVPILS BCP</a:t>
            </a:r>
          </a:p>
        </p:txBody>
      </p:sp>
      <p:sp>
        <p:nvSpPr>
          <p:cNvPr id="6" name="TextBox 5">
            <a:extLst>
              <a:ext uri="{FF2B5EF4-FFF2-40B4-BE49-F238E27FC236}">
                <a16:creationId xmlns:a16="http://schemas.microsoft.com/office/drawing/2014/main" xmlns="" id="{4BBEEF79-308D-428C-82D6-10735A498974}"/>
              </a:ext>
            </a:extLst>
          </p:cNvPr>
          <p:cNvSpPr txBox="1"/>
          <p:nvPr/>
        </p:nvSpPr>
        <p:spPr>
          <a:xfrm>
            <a:off x="9991288" y="18298"/>
            <a:ext cx="2407639" cy="369332"/>
          </a:xfrm>
          <a:prstGeom prst="rect">
            <a:avLst/>
          </a:prstGeom>
          <a:noFill/>
        </p:spPr>
        <p:txBody>
          <a:bodyPr wrap="square" rtlCol="0">
            <a:spAutoFit/>
          </a:bodyPr>
          <a:lstStyle/>
          <a:p>
            <a:r>
              <a:rPr lang="lv-LV"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CUSTOMS OFFICE</a:t>
            </a:r>
          </a:p>
        </p:txBody>
      </p:sp>
      <p:sp>
        <p:nvSpPr>
          <p:cNvPr id="41" name="TextBox 40">
            <a:extLst>
              <a:ext uri="{FF2B5EF4-FFF2-40B4-BE49-F238E27FC236}">
                <a16:creationId xmlns:a16="http://schemas.microsoft.com/office/drawing/2014/main" xmlns="" id="{8BBB4780-56C2-404B-86A8-AEE602A85F9E}"/>
              </a:ext>
            </a:extLst>
          </p:cNvPr>
          <p:cNvSpPr txBox="1"/>
          <p:nvPr/>
        </p:nvSpPr>
        <p:spPr>
          <a:xfrm>
            <a:off x="8531961" y="3511339"/>
            <a:ext cx="3544668" cy="646331"/>
          </a:xfrm>
          <a:prstGeom prst="rect">
            <a:avLst/>
          </a:prstGeom>
          <a:noFill/>
        </p:spPr>
        <p:txBody>
          <a:bodyPr wrap="square" rtlCol="0">
            <a:spAutoFit/>
          </a:bodyPr>
          <a:lstStyle/>
          <a:p>
            <a:r>
              <a:rPr lang="lv-LV" b="1" dirty="0">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DAUGAVPILS LOCOMOTIVE REPAIR FACTORY</a:t>
            </a:r>
          </a:p>
        </p:txBody>
      </p:sp>
      <p:sp>
        <p:nvSpPr>
          <p:cNvPr id="42" name="TextBox 41">
            <a:extLst>
              <a:ext uri="{FF2B5EF4-FFF2-40B4-BE49-F238E27FC236}">
                <a16:creationId xmlns:a16="http://schemas.microsoft.com/office/drawing/2014/main" xmlns="" id="{03D85639-EC7A-4EC5-B16B-2D47CE9A56AE}"/>
              </a:ext>
            </a:extLst>
          </p:cNvPr>
          <p:cNvSpPr txBox="1"/>
          <p:nvPr/>
        </p:nvSpPr>
        <p:spPr>
          <a:xfrm>
            <a:off x="202482" y="2754897"/>
            <a:ext cx="2254928" cy="369332"/>
          </a:xfrm>
          <a:prstGeom prst="rect">
            <a:avLst/>
          </a:prstGeom>
          <a:noFill/>
        </p:spPr>
        <p:txBody>
          <a:bodyPr wrap="square" rtlCol="0">
            <a:spAutoFit/>
          </a:bodyPr>
          <a:lstStyle/>
          <a:p>
            <a:r>
              <a:rPr lang="lv-LV" b="1" dirty="0" err="1">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Trainees</a:t>
            </a:r>
            <a:r>
              <a:rPr lang="lv-LV" b="1" dirty="0">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 </a:t>
            </a:r>
            <a:r>
              <a:rPr lang="lv-LV" b="1" dirty="0" err="1">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from</a:t>
            </a:r>
            <a:r>
              <a:rPr lang="lv-LV" b="1" dirty="0">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a:t>
            </a:r>
          </a:p>
        </p:txBody>
      </p:sp>
      <p:sp>
        <p:nvSpPr>
          <p:cNvPr id="43" name="TextBox 42">
            <a:extLst>
              <a:ext uri="{FF2B5EF4-FFF2-40B4-BE49-F238E27FC236}">
                <a16:creationId xmlns:a16="http://schemas.microsoft.com/office/drawing/2014/main" xmlns="" id="{405072C8-FF6C-49CF-9097-757CA199F8B1}"/>
              </a:ext>
            </a:extLst>
          </p:cNvPr>
          <p:cNvSpPr txBox="1"/>
          <p:nvPr/>
        </p:nvSpPr>
        <p:spPr>
          <a:xfrm>
            <a:off x="2057851" y="2244031"/>
            <a:ext cx="1740023" cy="2308324"/>
          </a:xfrm>
          <a:prstGeom prst="rect">
            <a:avLst/>
          </a:prstGeom>
          <a:noFill/>
        </p:spPr>
        <p:txBody>
          <a:bodyPr wrap="square" rtlCol="0">
            <a:spAutoFit/>
          </a:bodyPr>
          <a:lstStyle/>
          <a:p>
            <a:pPr marL="285750" indent="-285750">
              <a:buFont typeface="Arial" panose="020B0604020202020204" pitchFamily="34" charset="0"/>
              <a:buChar char="•"/>
            </a:pPr>
            <a:r>
              <a:rPr lang="lv-LV" sz="1600" dirty="0" err="1">
                <a:latin typeface="Times New Roman" panose="02020603050405020304" pitchFamily="18" charset="0"/>
                <a:ea typeface="Verdana" panose="020B0604030504040204" pitchFamily="34" charset="0"/>
                <a:cs typeface="Times New Roman" panose="02020603050405020304" pitchFamily="18" charset="0"/>
              </a:rPr>
              <a:t>Hungary</a:t>
            </a:r>
            <a:endParaRPr lang="lv-LV" sz="1600" dirty="0">
              <a:latin typeface="Times New Roman" panose="02020603050405020304" pitchFamily="18" charset="0"/>
              <a:ea typeface="Verdana" panose="020B0604030504040204" pitchFamily="34" charset="0"/>
              <a:cs typeface="Times New Roman" panose="02020603050405020304" pitchFamily="18" charset="0"/>
            </a:endParaRPr>
          </a:p>
          <a:p>
            <a:pPr marL="285750" indent="-285750">
              <a:buFont typeface="Arial" panose="020B0604020202020204" pitchFamily="34" charset="0"/>
              <a:buChar char="•"/>
            </a:pPr>
            <a:r>
              <a:rPr lang="lv-LV" sz="1600" dirty="0" err="1">
                <a:latin typeface="Times New Roman" panose="02020603050405020304" pitchFamily="18" charset="0"/>
                <a:ea typeface="Verdana" panose="020B0604030504040204" pitchFamily="34" charset="0"/>
                <a:cs typeface="Times New Roman" panose="02020603050405020304" pitchFamily="18" charset="0"/>
              </a:rPr>
              <a:t>Romania</a:t>
            </a:r>
            <a:endParaRPr lang="lv-LV" sz="1600" dirty="0">
              <a:latin typeface="Times New Roman" panose="02020603050405020304" pitchFamily="18" charset="0"/>
              <a:ea typeface="Verdana" panose="020B0604030504040204" pitchFamily="34" charset="0"/>
              <a:cs typeface="Times New Roman" panose="02020603050405020304" pitchFamily="18" charset="0"/>
            </a:endParaRPr>
          </a:p>
          <a:p>
            <a:pPr marL="285750" indent="-285750">
              <a:buFont typeface="Arial" panose="020B0604020202020204" pitchFamily="34" charset="0"/>
              <a:buChar char="•"/>
            </a:pPr>
            <a:r>
              <a:rPr lang="lv-LV" sz="1600" dirty="0" err="1">
                <a:latin typeface="Times New Roman" panose="02020603050405020304" pitchFamily="18" charset="0"/>
                <a:ea typeface="Verdana" panose="020B0604030504040204" pitchFamily="34" charset="0"/>
                <a:cs typeface="Times New Roman" panose="02020603050405020304" pitchFamily="18" charset="0"/>
              </a:rPr>
              <a:t>Estonia</a:t>
            </a:r>
            <a:endParaRPr lang="lv-LV" sz="1600" dirty="0">
              <a:latin typeface="Times New Roman" panose="02020603050405020304" pitchFamily="18" charset="0"/>
              <a:ea typeface="Verdana" panose="020B0604030504040204" pitchFamily="34" charset="0"/>
              <a:cs typeface="Times New Roman" panose="02020603050405020304" pitchFamily="18" charset="0"/>
            </a:endParaRPr>
          </a:p>
          <a:p>
            <a:pPr marL="285750" indent="-285750">
              <a:buFont typeface="Arial" panose="020B0604020202020204" pitchFamily="34" charset="0"/>
              <a:buChar char="•"/>
            </a:pPr>
            <a:r>
              <a:rPr lang="lv-LV" sz="1600" dirty="0" err="1">
                <a:latin typeface="Times New Roman" panose="02020603050405020304" pitchFamily="18" charset="0"/>
                <a:ea typeface="Verdana" panose="020B0604030504040204" pitchFamily="34" charset="0"/>
                <a:cs typeface="Times New Roman" panose="02020603050405020304" pitchFamily="18" charset="0"/>
              </a:rPr>
              <a:t>Poland</a:t>
            </a:r>
            <a:endParaRPr lang="lv-LV" sz="1600" dirty="0">
              <a:latin typeface="Times New Roman" panose="02020603050405020304" pitchFamily="18" charset="0"/>
              <a:ea typeface="Verdana" panose="020B0604030504040204" pitchFamily="34" charset="0"/>
              <a:cs typeface="Times New Roman" panose="02020603050405020304" pitchFamily="18" charset="0"/>
            </a:endParaRPr>
          </a:p>
          <a:p>
            <a:pPr marL="285750" indent="-285750">
              <a:buFont typeface="Arial" panose="020B0604020202020204" pitchFamily="34" charset="0"/>
              <a:buChar char="•"/>
            </a:pPr>
            <a:r>
              <a:rPr lang="lv-LV" sz="1600" dirty="0" err="1">
                <a:latin typeface="Times New Roman" panose="02020603050405020304" pitchFamily="18" charset="0"/>
                <a:ea typeface="Verdana" panose="020B0604030504040204" pitchFamily="34" charset="0"/>
                <a:cs typeface="Times New Roman" panose="02020603050405020304" pitchFamily="18" charset="0"/>
              </a:rPr>
              <a:t>Lithuania</a:t>
            </a:r>
            <a:endParaRPr lang="lv-LV" sz="1600" dirty="0">
              <a:latin typeface="Times New Roman" panose="02020603050405020304" pitchFamily="18" charset="0"/>
              <a:ea typeface="Verdana" panose="020B0604030504040204" pitchFamily="34" charset="0"/>
              <a:cs typeface="Times New Roman" panose="02020603050405020304" pitchFamily="18" charset="0"/>
            </a:endParaRPr>
          </a:p>
          <a:p>
            <a:pPr marL="285750" indent="-285750">
              <a:buFont typeface="Arial" panose="020B0604020202020204" pitchFamily="34" charset="0"/>
              <a:buChar char="•"/>
            </a:pPr>
            <a:r>
              <a:rPr lang="lv-LV" sz="1600" dirty="0" err="1">
                <a:latin typeface="Times New Roman" panose="02020603050405020304" pitchFamily="18" charset="0"/>
                <a:ea typeface="Verdana" panose="020B0604030504040204" pitchFamily="34" charset="0"/>
                <a:cs typeface="Times New Roman" panose="02020603050405020304" pitchFamily="18" charset="0"/>
              </a:rPr>
              <a:t>Finland</a:t>
            </a:r>
            <a:endParaRPr lang="lv-LV" sz="1600" dirty="0">
              <a:latin typeface="Times New Roman" panose="02020603050405020304" pitchFamily="18" charset="0"/>
              <a:ea typeface="Verdana" panose="020B0604030504040204" pitchFamily="34" charset="0"/>
              <a:cs typeface="Times New Roman" panose="02020603050405020304" pitchFamily="18" charset="0"/>
            </a:endParaRPr>
          </a:p>
          <a:p>
            <a:pPr marL="285750" indent="-285750">
              <a:buFont typeface="Arial" panose="020B0604020202020204" pitchFamily="34" charset="0"/>
              <a:buChar char="•"/>
            </a:pPr>
            <a:r>
              <a:rPr lang="lv-LV" sz="1600" dirty="0" err="1">
                <a:latin typeface="Times New Roman" panose="02020603050405020304" pitchFamily="18" charset="0"/>
                <a:ea typeface="Verdana" panose="020B0604030504040204" pitchFamily="34" charset="0"/>
                <a:cs typeface="Times New Roman" panose="02020603050405020304" pitchFamily="18" charset="0"/>
              </a:rPr>
              <a:t>Greece</a:t>
            </a:r>
            <a:endParaRPr lang="lv-LV" sz="1600" dirty="0">
              <a:latin typeface="Times New Roman" panose="02020603050405020304" pitchFamily="18" charset="0"/>
              <a:ea typeface="Verdana" panose="020B0604030504040204" pitchFamily="34" charset="0"/>
              <a:cs typeface="Times New Roman" panose="02020603050405020304" pitchFamily="18" charset="0"/>
            </a:endParaRPr>
          </a:p>
          <a:p>
            <a:pPr marL="285750" indent="-285750">
              <a:buFont typeface="Arial" panose="020B0604020202020204" pitchFamily="34" charset="0"/>
              <a:buChar char="•"/>
            </a:pPr>
            <a:r>
              <a:rPr lang="lv-LV" sz="1600" dirty="0" err="1">
                <a:latin typeface="Times New Roman" panose="02020603050405020304" pitchFamily="18" charset="0"/>
                <a:ea typeface="Verdana" panose="020B0604030504040204" pitchFamily="34" charset="0"/>
                <a:cs typeface="Times New Roman" panose="02020603050405020304" pitchFamily="18" charset="0"/>
              </a:rPr>
              <a:t>Bulgaria</a:t>
            </a:r>
            <a:endParaRPr lang="lv-LV" sz="1600" dirty="0">
              <a:latin typeface="Times New Roman" panose="02020603050405020304" pitchFamily="18" charset="0"/>
              <a:ea typeface="Verdana" panose="020B0604030504040204" pitchFamily="34" charset="0"/>
              <a:cs typeface="Times New Roman" panose="02020603050405020304" pitchFamily="18" charset="0"/>
            </a:endParaRPr>
          </a:p>
          <a:p>
            <a:pPr marL="285750" indent="-285750">
              <a:buFont typeface="Arial" panose="020B0604020202020204" pitchFamily="34" charset="0"/>
              <a:buChar char="•"/>
            </a:pPr>
            <a:r>
              <a:rPr lang="lv-LV" sz="1600" dirty="0">
                <a:latin typeface="Times New Roman" panose="02020603050405020304" pitchFamily="18" charset="0"/>
                <a:ea typeface="Verdana" panose="020B0604030504040204" pitchFamily="34" charset="0"/>
                <a:cs typeface="Times New Roman" panose="02020603050405020304" pitchFamily="18" charset="0"/>
              </a:rPr>
              <a:t>Latvia</a:t>
            </a:r>
          </a:p>
        </p:txBody>
      </p:sp>
      <p:sp>
        <p:nvSpPr>
          <p:cNvPr id="44" name="TextBox 43">
            <a:extLst>
              <a:ext uri="{FF2B5EF4-FFF2-40B4-BE49-F238E27FC236}">
                <a16:creationId xmlns:a16="http://schemas.microsoft.com/office/drawing/2014/main" xmlns="" id="{A5BDBD42-9CD7-4990-B0F7-960A4F2866C0}"/>
              </a:ext>
            </a:extLst>
          </p:cNvPr>
          <p:cNvSpPr txBox="1"/>
          <p:nvPr/>
        </p:nvSpPr>
        <p:spPr>
          <a:xfrm>
            <a:off x="202482" y="5284688"/>
            <a:ext cx="3426780" cy="369332"/>
          </a:xfrm>
          <a:prstGeom prst="rect">
            <a:avLst/>
          </a:prstGeom>
          <a:noFill/>
        </p:spPr>
        <p:txBody>
          <a:bodyPr wrap="square" rtlCol="0">
            <a:spAutoFit/>
          </a:bodyPr>
          <a:lstStyle/>
          <a:p>
            <a:r>
              <a:rPr lang="lv-LV" b="1" dirty="0" err="1">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Trainers</a:t>
            </a:r>
            <a:r>
              <a:rPr lang="lv-LV" b="1" dirty="0">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 </a:t>
            </a:r>
            <a:r>
              <a:rPr lang="lv-LV" b="1" dirty="0" err="1">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from</a:t>
            </a:r>
            <a:r>
              <a:rPr lang="lv-LV" b="1" dirty="0">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a:t>
            </a:r>
          </a:p>
        </p:txBody>
      </p:sp>
      <p:sp>
        <p:nvSpPr>
          <p:cNvPr id="45" name="TextBox 44">
            <a:extLst>
              <a:ext uri="{FF2B5EF4-FFF2-40B4-BE49-F238E27FC236}">
                <a16:creationId xmlns:a16="http://schemas.microsoft.com/office/drawing/2014/main" xmlns="" id="{78F50134-69D3-43F2-9EE1-11A919826E58}"/>
              </a:ext>
            </a:extLst>
          </p:cNvPr>
          <p:cNvSpPr txBox="1"/>
          <p:nvPr/>
        </p:nvSpPr>
        <p:spPr>
          <a:xfrm>
            <a:off x="1955290" y="5118663"/>
            <a:ext cx="2084844" cy="1077218"/>
          </a:xfrm>
          <a:prstGeom prst="rect">
            <a:avLst/>
          </a:prstGeom>
          <a:noFill/>
        </p:spPr>
        <p:txBody>
          <a:bodyPr wrap="square" rtlCol="0">
            <a:spAutoFit/>
          </a:bodyPr>
          <a:lstStyle/>
          <a:p>
            <a:pPr marL="285750" indent="-285750">
              <a:buFont typeface="Arial" panose="020B0604020202020204" pitchFamily="34" charset="0"/>
              <a:buChar char="•"/>
            </a:pPr>
            <a:r>
              <a:rPr lang="lv-LV" sz="1600" dirty="0">
                <a:latin typeface="Times New Roman" panose="02020603050405020304" pitchFamily="18" charset="0"/>
                <a:ea typeface="Verdana" panose="020B0604030504040204" pitchFamily="34" charset="0"/>
                <a:cs typeface="Times New Roman" panose="02020603050405020304" pitchFamily="18" charset="0"/>
              </a:rPr>
              <a:t>Latvia</a:t>
            </a:r>
          </a:p>
          <a:p>
            <a:pPr marL="285750" indent="-285750">
              <a:buFont typeface="Arial" panose="020B0604020202020204" pitchFamily="34" charset="0"/>
              <a:buChar char="•"/>
            </a:pPr>
            <a:r>
              <a:rPr lang="lv-LV" sz="1600" dirty="0" err="1">
                <a:latin typeface="Times New Roman" panose="02020603050405020304" pitchFamily="18" charset="0"/>
                <a:ea typeface="Verdana" panose="020B0604030504040204" pitchFamily="34" charset="0"/>
                <a:cs typeface="Times New Roman" panose="02020603050405020304" pitchFamily="18" charset="0"/>
              </a:rPr>
              <a:t>Lithuania</a:t>
            </a:r>
            <a:endParaRPr lang="lv-LV" sz="1600" dirty="0">
              <a:latin typeface="Times New Roman" panose="02020603050405020304" pitchFamily="18" charset="0"/>
              <a:ea typeface="Verdana" panose="020B0604030504040204" pitchFamily="34" charset="0"/>
              <a:cs typeface="Times New Roman" panose="02020603050405020304" pitchFamily="18" charset="0"/>
            </a:endParaRPr>
          </a:p>
          <a:p>
            <a:pPr marL="285750" indent="-285750">
              <a:buFont typeface="Arial" panose="020B0604020202020204" pitchFamily="34" charset="0"/>
              <a:buChar char="•"/>
            </a:pPr>
            <a:r>
              <a:rPr lang="lv-LV" sz="1600" dirty="0" err="1">
                <a:latin typeface="Times New Roman" panose="02020603050405020304" pitchFamily="18" charset="0"/>
                <a:ea typeface="Verdana" panose="020B0604030504040204" pitchFamily="34" charset="0"/>
                <a:cs typeface="Times New Roman" panose="02020603050405020304" pitchFamily="18" charset="0"/>
              </a:rPr>
              <a:t>Hungary</a:t>
            </a:r>
            <a:endParaRPr lang="lv-LV" sz="1600" dirty="0">
              <a:latin typeface="Times New Roman" panose="02020603050405020304" pitchFamily="18" charset="0"/>
              <a:ea typeface="Verdana" panose="020B0604030504040204" pitchFamily="34" charset="0"/>
              <a:cs typeface="Times New Roman" panose="02020603050405020304" pitchFamily="18" charset="0"/>
            </a:endParaRPr>
          </a:p>
          <a:p>
            <a:endParaRPr lang="lv-LV" sz="1600" dirty="0">
              <a:latin typeface="Times New Roman" panose="02020603050405020304" pitchFamily="18"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528199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7383B190-6BFB-422F-B667-06B7B25F09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xmlns="" id="{B0758798-E8A8-4DBF-B49F-54970633DC53}"/>
              </a:ext>
            </a:extLst>
          </p:cNvPr>
          <p:cNvSpPr txBox="1"/>
          <p:nvPr/>
        </p:nvSpPr>
        <p:spPr>
          <a:xfrm>
            <a:off x="5021821" y="3812954"/>
            <a:ext cx="6465287" cy="151601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800" b="1" kern="1200" dirty="0">
                <a:solidFill>
                  <a:srgbClr val="FFFFFF"/>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The first training day at «Indra BCP»</a:t>
            </a:r>
          </a:p>
        </p:txBody>
      </p:sp>
      <p:pic>
        <p:nvPicPr>
          <p:cNvPr id="8" name="Picture 7">
            <a:extLst>
              <a:ext uri="{FF2B5EF4-FFF2-40B4-BE49-F238E27FC236}">
                <a16:creationId xmlns:a16="http://schemas.microsoft.com/office/drawing/2014/main" xmlns="" id="{C73D7953-B808-4219-BBA3-2B3E1F8D191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b="-1"/>
          <a:stretch/>
        </p:blipFill>
        <p:spPr>
          <a:xfrm>
            <a:off x="317635" y="299363"/>
            <a:ext cx="4160452" cy="3049204"/>
          </a:xfrm>
          <a:prstGeom prst="rect">
            <a:avLst/>
          </a:prstGeom>
        </p:spPr>
      </p:pic>
      <p:pic>
        <p:nvPicPr>
          <p:cNvPr id="7" name="Picture 6">
            <a:extLst>
              <a:ext uri="{FF2B5EF4-FFF2-40B4-BE49-F238E27FC236}">
                <a16:creationId xmlns:a16="http://schemas.microsoft.com/office/drawing/2014/main" xmlns="" id="{7BD96BA7-14A8-4444-9F34-2F4986C3F31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4296" y="299363"/>
            <a:ext cx="7217085" cy="3008188"/>
          </a:xfrm>
          <a:prstGeom prst="rect">
            <a:avLst/>
          </a:prstGeom>
        </p:spPr>
      </p:pic>
      <p:cxnSp>
        <p:nvCxnSpPr>
          <p:cNvPr id="16" name="Straight Connector 15">
            <a:extLst>
              <a:ext uri="{FF2B5EF4-FFF2-40B4-BE49-F238E27FC236}">
                <a16:creationId xmlns:a16="http://schemas.microsoft.com/office/drawing/2014/main" xmlns="" id="{ED28E597-4AF8-4D69-A9AB-A1EDC6156B0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Obraz 7">
            <a:extLst>
              <a:ext uri="{FF2B5EF4-FFF2-40B4-BE49-F238E27FC236}">
                <a16:creationId xmlns:a16="http://schemas.microsoft.com/office/drawing/2014/main" xmlns="" id="{55EBECA2-4857-4F53-9A2F-96A23688DA4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15919" y="6134942"/>
            <a:ext cx="2150241" cy="564438"/>
          </a:xfrm>
          <a:prstGeom prst="rect">
            <a:avLst/>
          </a:prstGeom>
        </p:spPr>
      </p:pic>
      <p:pic>
        <p:nvPicPr>
          <p:cNvPr id="4" name="Obrázok 4">
            <a:extLst>
              <a:ext uri="{FF2B5EF4-FFF2-40B4-BE49-F238E27FC236}">
                <a16:creationId xmlns:a16="http://schemas.microsoft.com/office/drawing/2014/main" xmlns="" id="{B76FC2CC-D0A8-4563-B2F7-94A8DCEC4CAC}"/>
              </a:ext>
            </a:extLst>
          </p:cNvPr>
          <p:cNvPicPr/>
          <p:nvPr/>
        </p:nvPicPr>
        <p:blipFill>
          <a:blip r:embed="rId5" cstate="screen">
            <a:extLst>
              <a:ext uri="{28A0092B-C50C-407E-A947-70E740481C1C}">
                <a14:useLocalDpi xmlns:a14="http://schemas.microsoft.com/office/drawing/2010/main"/>
              </a:ext>
            </a:extLst>
          </a:blip>
          <a:stretch/>
        </p:blipFill>
        <p:spPr>
          <a:xfrm>
            <a:off x="327241" y="146880"/>
            <a:ext cx="1336460" cy="576178"/>
          </a:xfrm>
          <a:prstGeom prst="rect">
            <a:avLst/>
          </a:prstGeom>
          <a:ln>
            <a:noFill/>
          </a:ln>
        </p:spPr>
      </p:pic>
      <p:sp>
        <p:nvSpPr>
          <p:cNvPr id="2" name="TextBox 1">
            <a:extLst>
              <a:ext uri="{FF2B5EF4-FFF2-40B4-BE49-F238E27FC236}">
                <a16:creationId xmlns:a16="http://schemas.microsoft.com/office/drawing/2014/main" xmlns="" id="{A75A7087-2E12-4EE7-922E-2EBB8FB2547F}"/>
              </a:ext>
            </a:extLst>
          </p:cNvPr>
          <p:cNvSpPr txBox="1"/>
          <p:nvPr/>
        </p:nvSpPr>
        <p:spPr>
          <a:xfrm>
            <a:off x="531845" y="3980506"/>
            <a:ext cx="3387012" cy="2154436"/>
          </a:xfrm>
          <a:prstGeom prst="rect">
            <a:avLst/>
          </a:prstGeom>
          <a:noFill/>
        </p:spPr>
        <p:txBody>
          <a:bodyPr wrap="square" rtlCol="0">
            <a:spAutoFit/>
          </a:bodyPr>
          <a:lstStyle/>
          <a:p>
            <a:r>
              <a:rPr lang="lv-LV"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Topics</a:t>
            </a:r>
            <a:r>
              <a:rPr lang="lv-LV"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lv-LV" sz="1600" dirty="0" err="1">
                <a:latin typeface="Times New Roman" panose="02020603050405020304" pitchFamily="18" charset="0"/>
                <a:ea typeface="Verdana" panose="020B0604030504040204" pitchFamily="34" charset="0"/>
                <a:cs typeface="Times New Roman" panose="02020603050405020304" pitchFamily="18" charset="0"/>
              </a:rPr>
              <a:t>Introduction</a:t>
            </a:r>
            <a:r>
              <a:rPr lang="lv-LV" sz="1600" dirty="0">
                <a:latin typeface="Times New Roman" panose="02020603050405020304" pitchFamily="18" charset="0"/>
                <a:ea typeface="Verdana" panose="020B0604030504040204" pitchFamily="34" charset="0"/>
                <a:cs typeface="Times New Roman" panose="02020603050405020304" pitchFamily="18" charset="0"/>
              </a:rPr>
              <a:t> </a:t>
            </a:r>
            <a:r>
              <a:rPr lang="lv-LV" sz="1600" dirty="0" err="1">
                <a:latin typeface="Times New Roman" panose="02020603050405020304" pitchFamily="18" charset="0"/>
                <a:ea typeface="Verdana" panose="020B0604030504040204" pitchFamily="34" charset="0"/>
                <a:cs typeface="Times New Roman" panose="02020603050405020304" pitchFamily="18" charset="0"/>
              </a:rPr>
              <a:t>with</a:t>
            </a:r>
            <a:r>
              <a:rPr lang="lv-LV" sz="1600" dirty="0">
                <a:latin typeface="Times New Roman" panose="02020603050405020304" pitchFamily="18" charset="0"/>
                <a:ea typeface="Verdana" panose="020B0604030504040204" pitchFamily="34" charset="0"/>
                <a:cs typeface="Times New Roman" panose="02020603050405020304" pitchFamily="18" charset="0"/>
              </a:rPr>
              <a:t> Indra BCP</a:t>
            </a:r>
          </a:p>
          <a:p>
            <a:pPr marL="285750" indent="-285750">
              <a:buFont typeface="Wingdings" panose="05000000000000000000" pitchFamily="2" charset="2"/>
              <a:buChar char="Ø"/>
            </a:pPr>
            <a:r>
              <a:rPr lang="lv-LV" sz="1600" dirty="0" err="1">
                <a:latin typeface="Times New Roman" panose="02020603050405020304" pitchFamily="18" charset="0"/>
                <a:ea typeface="Verdana" panose="020B0604030504040204" pitchFamily="34" charset="0"/>
                <a:cs typeface="Times New Roman" panose="02020603050405020304" pitchFamily="18" charset="0"/>
              </a:rPr>
              <a:t>Safety</a:t>
            </a:r>
            <a:r>
              <a:rPr lang="lv-LV" sz="1600" dirty="0">
                <a:latin typeface="Times New Roman" panose="02020603050405020304" pitchFamily="18" charset="0"/>
                <a:ea typeface="Verdana" panose="020B0604030504040204" pitchFamily="34" charset="0"/>
                <a:cs typeface="Times New Roman" panose="02020603050405020304" pitchFamily="18" charset="0"/>
              </a:rPr>
              <a:t> </a:t>
            </a:r>
            <a:r>
              <a:rPr lang="lv-LV" sz="1600" dirty="0" err="1">
                <a:latin typeface="Times New Roman" panose="02020603050405020304" pitchFamily="18" charset="0"/>
                <a:ea typeface="Verdana" panose="020B0604030504040204" pitchFamily="34" charset="0"/>
                <a:cs typeface="Times New Roman" panose="02020603050405020304" pitchFamily="18" charset="0"/>
              </a:rPr>
              <a:t>rules</a:t>
            </a:r>
            <a:endParaRPr lang="lv-LV" sz="1600" dirty="0">
              <a:latin typeface="Times New Roman" panose="02020603050405020304" pitchFamily="18" charset="0"/>
              <a:ea typeface="Verdana" panose="020B0604030504040204" pitchFamily="34" charset="0"/>
              <a:cs typeface="Times New Roman" panose="02020603050405020304" pitchFamily="18" charset="0"/>
            </a:endParaRPr>
          </a:p>
          <a:p>
            <a:pPr marL="285750" indent="-285750">
              <a:buFont typeface="Wingdings" panose="05000000000000000000" pitchFamily="2" charset="2"/>
              <a:buChar char="Ø"/>
            </a:pPr>
            <a:r>
              <a:rPr lang="lv-LV" sz="1600" dirty="0" err="1">
                <a:latin typeface="Times New Roman" panose="02020603050405020304" pitchFamily="18" charset="0"/>
                <a:ea typeface="Verdana" panose="020B0604030504040204" pitchFamily="34" charset="0"/>
                <a:cs typeface="Times New Roman" panose="02020603050405020304" pitchFamily="18" charset="0"/>
              </a:rPr>
              <a:t>Railway</a:t>
            </a:r>
            <a:r>
              <a:rPr lang="lv-LV" sz="1600" dirty="0">
                <a:latin typeface="Times New Roman" panose="02020603050405020304" pitchFamily="18" charset="0"/>
                <a:ea typeface="Verdana" panose="020B0604030504040204" pitchFamily="34" charset="0"/>
                <a:cs typeface="Times New Roman" panose="02020603050405020304" pitchFamily="18" charset="0"/>
              </a:rPr>
              <a:t> </a:t>
            </a:r>
            <a:r>
              <a:rPr lang="lv-LV" sz="1600" dirty="0" err="1">
                <a:latin typeface="Times New Roman" panose="02020603050405020304" pitchFamily="18" charset="0"/>
                <a:ea typeface="Verdana" panose="020B0604030504040204" pitchFamily="34" charset="0"/>
                <a:cs typeface="Times New Roman" panose="02020603050405020304" pitchFamily="18" charset="0"/>
              </a:rPr>
              <a:t>specific</a:t>
            </a:r>
            <a:r>
              <a:rPr lang="lv-LV" sz="1600" dirty="0">
                <a:latin typeface="Times New Roman" panose="02020603050405020304" pitchFamily="18" charset="0"/>
                <a:ea typeface="Verdana" panose="020B0604030504040204" pitchFamily="34" charset="0"/>
                <a:cs typeface="Times New Roman" panose="02020603050405020304" pitchFamily="18" charset="0"/>
              </a:rPr>
              <a:t> </a:t>
            </a:r>
            <a:r>
              <a:rPr lang="lv-LV" sz="1600" dirty="0" err="1">
                <a:latin typeface="Times New Roman" panose="02020603050405020304" pitchFamily="18" charset="0"/>
                <a:ea typeface="Verdana" panose="020B0604030504040204" pitchFamily="34" charset="0"/>
                <a:cs typeface="Times New Roman" panose="02020603050405020304" pitchFamily="18" charset="0"/>
              </a:rPr>
              <a:t>documents</a:t>
            </a:r>
            <a:endParaRPr lang="lv-LV" sz="1600" dirty="0">
              <a:latin typeface="Times New Roman" panose="02020603050405020304" pitchFamily="18" charset="0"/>
              <a:ea typeface="Verdana" panose="020B0604030504040204" pitchFamily="34" charset="0"/>
              <a:cs typeface="Times New Roman" panose="02020603050405020304" pitchFamily="18" charset="0"/>
            </a:endParaRPr>
          </a:p>
          <a:p>
            <a:pPr marL="285750" indent="-285750">
              <a:buFont typeface="Wingdings" panose="05000000000000000000" pitchFamily="2" charset="2"/>
              <a:buChar char="Ø"/>
            </a:pPr>
            <a:r>
              <a:rPr lang="lv-LV" sz="1600" dirty="0">
                <a:latin typeface="Times New Roman" panose="02020603050405020304" pitchFamily="18" charset="0"/>
                <a:ea typeface="Verdana" panose="020B0604030504040204" pitchFamily="34" charset="0"/>
                <a:cs typeface="Times New Roman" panose="02020603050405020304" pitchFamily="18" charset="0"/>
              </a:rPr>
              <a:t>Risk </a:t>
            </a:r>
            <a:r>
              <a:rPr lang="lv-LV" sz="1600" dirty="0" err="1">
                <a:latin typeface="Times New Roman" panose="02020603050405020304" pitchFamily="18" charset="0"/>
                <a:ea typeface="Verdana" panose="020B0604030504040204" pitchFamily="34" charset="0"/>
                <a:cs typeface="Times New Roman" panose="02020603050405020304" pitchFamily="18" charset="0"/>
              </a:rPr>
              <a:t>assesement</a:t>
            </a:r>
            <a:endParaRPr lang="lv-LV" sz="1600" dirty="0">
              <a:latin typeface="Times New Roman" panose="02020603050405020304" pitchFamily="18" charset="0"/>
              <a:ea typeface="Verdana" panose="020B0604030504040204" pitchFamily="34" charset="0"/>
              <a:cs typeface="Times New Roman" panose="02020603050405020304" pitchFamily="18" charset="0"/>
            </a:endParaRPr>
          </a:p>
          <a:p>
            <a:pPr marL="285750" indent="-285750">
              <a:buFont typeface="Wingdings" panose="05000000000000000000" pitchFamily="2" charset="2"/>
              <a:buChar char="Ø"/>
            </a:pPr>
            <a:r>
              <a:rPr lang="lv-LV" sz="1600" dirty="0" err="1">
                <a:latin typeface="Times New Roman" panose="02020603050405020304" pitchFamily="18" charset="0"/>
                <a:ea typeface="Verdana" panose="020B0604030504040204" pitchFamily="34" charset="0"/>
                <a:cs typeface="Times New Roman" panose="02020603050405020304" pitchFamily="18" charset="0"/>
              </a:rPr>
              <a:t>Technical</a:t>
            </a:r>
            <a:r>
              <a:rPr lang="lv-LV" sz="1600" dirty="0">
                <a:latin typeface="Times New Roman" panose="02020603050405020304" pitchFamily="18" charset="0"/>
                <a:ea typeface="Verdana" panose="020B0604030504040204" pitchFamily="34" charset="0"/>
                <a:cs typeface="Times New Roman" panose="02020603050405020304" pitchFamily="18" charset="0"/>
              </a:rPr>
              <a:t> </a:t>
            </a:r>
            <a:r>
              <a:rPr lang="lv-LV" sz="1600" dirty="0" err="1">
                <a:latin typeface="Times New Roman" panose="02020603050405020304" pitchFamily="18" charset="0"/>
                <a:ea typeface="Verdana" panose="020B0604030504040204" pitchFamily="34" charset="0"/>
                <a:cs typeface="Times New Roman" panose="02020603050405020304" pitchFamily="18" charset="0"/>
              </a:rPr>
              <a:t>equipement</a:t>
            </a:r>
            <a:endParaRPr lang="lv-LV" sz="1600" dirty="0">
              <a:latin typeface="Times New Roman" panose="02020603050405020304" pitchFamily="18" charset="0"/>
              <a:ea typeface="Verdana" panose="020B0604030504040204" pitchFamily="34" charset="0"/>
              <a:cs typeface="Times New Roman" panose="02020603050405020304" pitchFamily="18" charset="0"/>
            </a:endParaRPr>
          </a:p>
          <a:p>
            <a:endParaRPr lang="lv-LV"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034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765F4110-C0FC-4D61-ACD2-A7C950EAE9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D94B0E6E-1CC1-42ED-ACE2-4A49027ED77C}"/>
              </a:ext>
            </a:extLst>
          </p:cNvPr>
          <p:cNvSpPr txBox="1"/>
          <p:nvPr/>
        </p:nvSpPr>
        <p:spPr>
          <a:xfrm>
            <a:off x="5464191" y="3475527"/>
            <a:ext cx="5580545" cy="1647004"/>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4800" b="1" kern="1200" dirty="0">
                <a:solidFill>
                  <a:srgbClr val="FFFFFF"/>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Physical inspection of arrival train</a:t>
            </a:r>
          </a:p>
        </p:txBody>
      </p:sp>
      <p:cxnSp>
        <p:nvCxnSpPr>
          <p:cNvPr id="15" name="Straight Connector 14">
            <a:extLst>
              <a:ext uri="{FF2B5EF4-FFF2-40B4-BE49-F238E27FC236}">
                <a16:creationId xmlns:a16="http://schemas.microsoft.com/office/drawing/2014/main" xmlns="" id="{CC94CBDB-A76C-499E-95AB-C0A049E315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xmlns="" id="{1DD29F13-A928-42D3-96DE-7000C508962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317635" y="321733"/>
            <a:ext cx="4160452" cy="6214534"/>
          </a:xfrm>
          <a:prstGeom prst="rect">
            <a:avLst/>
          </a:prstGeom>
        </p:spPr>
      </p:pic>
      <p:pic>
        <p:nvPicPr>
          <p:cNvPr id="7" name="Picture 6">
            <a:extLst>
              <a:ext uri="{FF2B5EF4-FFF2-40B4-BE49-F238E27FC236}">
                <a16:creationId xmlns:a16="http://schemas.microsoft.com/office/drawing/2014/main" xmlns="" id="{16ECDA1F-A29C-4874-A250-6C542362093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4296" y="299363"/>
            <a:ext cx="7217085" cy="3008188"/>
          </a:xfrm>
          <a:prstGeom prst="rect">
            <a:avLst/>
          </a:prstGeom>
        </p:spPr>
      </p:pic>
      <p:pic>
        <p:nvPicPr>
          <p:cNvPr id="5" name="Obraz 7">
            <a:extLst>
              <a:ext uri="{FF2B5EF4-FFF2-40B4-BE49-F238E27FC236}">
                <a16:creationId xmlns:a16="http://schemas.microsoft.com/office/drawing/2014/main" xmlns="" id="{55EBECA2-4857-4F53-9A2F-96A23688DA4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15919" y="6134942"/>
            <a:ext cx="2150241" cy="564438"/>
          </a:xfrm>
          <a:prstGeom prst="rect">
            <a:avLst/>
          </a:prstGeom>
        </p:spPr>
      </p:pic>
      <p:pic>
        <p:nvPicPr>
          <p:cNvPr id="4" name="Obrázok 4">
            <a:extLst>
              <a:ext uri="{FF2B5EF4-FFF2-40B4-BE49-F238E27FC236}">
                <a16:creationId xmlns:a16="http://schemas.microsoft.com/office/drawing/2014/main" xmlns="" id="{B76FC2CC-D0A8-4563-B2F7-94A8DCEC4CAC}"/>
              </a:ext>
            </a:extLst>
          </p:cNvPr>
          <p:cNvPicPr/>
          <p:nvPr/>
        </p:nvPicPr>
        <p:blipFill>
          <a:blip r:embed="rId5" cstate="screen">
            <a:extLst>
              <a:ext uri="{28A0092B-C50C-407E-A947-70E740481C1C}">
                <a14:useLocalDpi xmlns:a14="http://schemas.microsoft.com/office/drawing/2010/main"/>
              </a:ext>
            </a:extLst>
          </a:blip>
          <a:stretch/>
        </p:blipFill>
        <p:spPr>
          <a:xfrm>
            <a:off x="327241" y="146880"/>
            <a:ext cx="1374560" cy="602420"/>
          </a:xfrm>
          <a:prstGeom prst="rect">
            <a:avLst/>
          </a:prstGeom>
          <a:ln>
            <a:noFill/>
          </a:ln>
        </p:spPr>
      </p:pic>
      <p:sp>
        <p:nvSpPr>
          <p:cNvPr id="2" name="TextBox 1">
            <a:extLst>
              <a:ext uri="{FF2B5EF4-FFF2-40B4-BE49-F238E27FC236}">
                <a16:creationId xmlns:a16="http://schemas.microsoft.com/office/drawing/2014/main" xmlns="" id="{7F8E374F-7386-4DA6-B842-82C0515849C1}"/>
              </a:ext>
            </a:extLst>
          </p:cNvPr>
          <p:cNvSpPr txBox="1"/>
          <p:nvPr/>
        </p:nvSpPr>
        <p:spPr>
          <a:xfrm>
            <a:off x="5084518" y="5493831"/>
            <a:ext cx="5806521"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a:solidFill>
                  <a:schemeClr val="bg1"/>
                </a:solidFill>
                <a:latin typeface="Times New Roman" panose="02020603050405020304" pitchFamily="18" charset="0"/>
                <a:cs typeface="Times New Roman" panose="02020603050405020304" pitchFamily="18" charset="0"/>
              </a:rPr>
              <a:t>Locomotive control group</a:t>
            </a:r>
          </a:p>
          <a:p>
            <a:pPr marL="285750" indent="-285750">
              <a:buFont typeface="Wingdings" panose="05000000000000000000" pitchFamily="2" charset="2"/>
              <a:buChar char="Ø"/>
            </a:pPr>
            <a:r>
              <a:rPr lang="en-US" dirty="0">
                <a:solidFill>
                  <a:schemeClr val="bg1"/>
                </a:solidFill>
                <a:latin typeface="Times New Roman" panose="02020603050405020304" pitchFamily="18" charset="0"/>
                <a:cs typeface="Times New Roman" panose="02020603050405020304" pitchFamily="18" charset="0"/>
              </a:rPr>
              <a:t>Wagons control group</a:t>
            </a:r>
          </a:p>
          <a:p>
            <a:pPr marL="285750" indent="-285750">
              <a:buFont typeface="Wingdings" panose="05000000000000000000" pitchFamily="2" charset="2"/>
              <a:buChar char="Ø"/>
            </a:pPr>
            <a:r>
              <a:rPr lang="en-US" dirty="0">
                <a:solidFill>
                  <a:schemeClr val="bg1"/>
                </a:solidFill>
                <a:latin typeface="Times New Roman" panose="02020603050405020304" pitchFamily="18" charset="0"/>
                <a:cs typeface="Times New Roman" panose="02020603050405020304" pitchFamily="18" charset="0"/>
              </a:rPr>
              <a:t>X-RAY image analyses group</a:t>
            </a:r>
            <a:endParaRPr lang="lv-LV"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6858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xmlns="" id="{4CBC69AF-AE9D-43C7-A183-244646418B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A7A57010-A78C-49C2-A944-C4B60A962F5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940308" y="940308"/>
            <a:ext cx="6858000" cy="4977384"/>
          </a:xfrm>
          <a:prstGeom prst="rect">
            <a:avLst/>
          </a:prstGeom>
          <a:ln>
            <a:noFill/>
          </a:ln>
          <a:effectLst>
            <a:softEdge rad="112500"/>
          </a:effectLst>
        </p:spPr>
      </p:pic>
      <p:pic>
        <p:nvPicPr>
          <p:cNvPr id="23" name="Picture 22">
            <a:extLst>
              <a:ext uri="{FF2B5EF4-FFF2-40B4-BE49-F238E27FC236}">
                <a16:creationId xmlns:a16="http://schemas.microsoft.com/office/drawing/2014/main" xmlns="" id="{D1315E38-7D4B-4823-B770-0B1B7A371FC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77384" y="10"/>
            <a:ext cx="7214616" cy="6857990"/>
          </a:xfrm>
          <a:prstGeom prst="rect">
            <a:avLst/>
          </a:prstGeom>
          <a:ln>
            <a:noFill/>
          </a:ln>
          <a:effectLst>
            <a:softEdge rad="112500"/>
          </a:effectLst>
        </p:spPr>
      </p:pic>
      <p:sp>
        <p:nvSpPr>
          <p:cNvPr id="49" name="Rectangle 48">
            <a:extLst>
              <a:ext uri="{FF2B5EF4-FFF2-40B4-BE49-F238E27FC236}">
                <a16:creationId xmlns:a16="http://schemas.microsoft.com/office/drawing/2014/main" xmlns="" id="{BE64232A-D912-4882-BF58-10491811574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96000" y="4218905"/>
            <a:ext cx="5625863" cy="2089317"/>
          </a:xfrm>
          <a:prstGeom prst="rect">
            <a:avLst/>
          </a:prstGeom>
          <a:solidFill>
            <a:schemeClr val="bg1">
              <a:alpha val="95000"/>
            </a:schemeClr>
          </a:solidFill>
          <a:ln w="12700">
            <a:solidFill>
              <a:srgbClr val="EFEF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Rounded Corners 50">
            <a:extLst>
              <a:ext uri="{FF2B5EF4-FFF2-40B4-BE49-F238E27FC236}">
                <a16:creationId xmlns:a16="http://schemas.microsoft.com/office/drawing/2014/main" xmlns="" id="{E8E4E9D8-6D9C-4646-83A2-11844D84EA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505574" y="3876005"/>
            <a:ext cx="4848225"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TextBox 5">
            <a:extLst>
              <a:ext uri="{FF2B5EF4-FFF2-40B4-BE49-F238E27FC236}">
                <a16:creationId xmlns:a16="http://schemas.microsoft.com/office/drawing/2014/main" xmlns="" id="{2621DB6C-12A7-43C6-8106-A8DCB3C931F2}"/>
              </a:ext>
            </a:extLst>
          </p:cNvPr>
          <p:cNvSpPr txBox="1"/>
          <p:nvPr/>
        </p:nvSpPr>
        <p:spPr>
          <a:xfrm>
            <a:off x="6245814" y="3949157"/>
            <a:ext cx="5410682" cy="53949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2400" b="1" kern="1200" dirty="0">
                <a:solidFill>
                  <a:schemeClr val="bg1"/>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Second training day in custom</a:t>
            </a:r>
            <a:r>
              <a:rPr lang="lv-LV" sz="2400" b="1" dirty="0">
                <a:solidFill>
                  <a:schemeClr val="bg1"/>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s</a:t>
            </a:r>
            <a:r>
              <a:rPr lang="en-US" sz="2400" b="1" kern="1200" dirty="0">
                <a:solidFill>
                  <a:schemeClr val="bg1"/>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 office</a:t>
            </a:r>
          </a:p>
        </p:txBody>
      </p:sp>
      <p:sp>
        <p:nvSpPr>
          <p:cNvPr id="2" name="TextBox 1">
            <a:extLst>
              <a:ext uri="{FF2B5EF4-FFF2-40B4-BE49-F238E27FC236}">
                <a16:creationId xmlns:a16="http://schemas.microsoft.com/office/drawing/2014/main" xmlns="" id="{7FEBE62F-836C-43CF-9CD1-AA3CE6634AF5}"/>
              </a:ext>
            </a:extLst>
          </p:cNvPr>
          <p:cNvSpPr txBox="1"/>
          <p:nvPr/>
        </p:nvSpPr>
        <p:spPr>
          <a:xfrm>
            <a:off x="6431138" y="4697298"/>
            <a:ext cx="5040034" cy="1435608"/>
          </a:xfrm>
          <a:prstGeom prst="rect">
            <a:avLst/>
          </a:prstGeom>
        </p:spPr>
        <p:txBody>
          <a:bodyPr vert="horz" lIns="91440" tIns="45720" rIns="91440" bIns="45720" rtlCol="0" anchor="ctr">
            <a:normAutofit/>
          </a:bodyPr>
          <a:lstStyle/>
          <a:p>
            <a:pPr marL="57150">
              <a:lnSpc>
                <a:spcPct val="90000"/>
              </a:lnSpc>
              <a:spcAft>
                <a:spcPts val="600"/>
              </a:spcAft>
            </a:pPr>
            <a:r>
              <a:rPr lang="en-US" sz="1700" dirty="0">
                <a:latin typeface="Times New Roman" panose="02020603050405020304" pitchFamily="18" charset="0"/>
                <a:cs typeface="Times New Roman" panose="02020603050405020304" pitchFamily="18" charset="0"/>
              </a:rPr>
              <a:t>Topics:</a:t>
            </a:r>
          </a:p>
          <a:p>
            <a:pPr marL="342900" indent="-285750">
              <a:lnSpc>
                <a:spcPct val="90000"/>
              </a:lnSpc>
              <a:spcAft>
                <a:spcPts val="600"/>
              </a:spcAft>
              <a:buFont typeface="Wingdings" panose="05000000000000000000" pitchFamily="2" charset="2"/>
              <a:buChar char="Ø"/>
            </a:pPr>
            <a:r>
              <a:rPr lang="en-US" sz="1700" dirty="0">
                <a:latin typeface="Times New Roman" panose="02020603050405020304" pitchFamily="18" charset="0"/>
                <a:cs typeface="Times New Roman" panose="02020603050405020304" pitchFamily="18" charset="0"/>
              </a:rPr>
              <a:t>Train structure, control, potential concealments</a:t>
            </a:r>
          </a:p>
          <a:p>
            <a:pPr marL="342900" indent="-285750">
              <a:lnSpc>
                <a:spcPct val="90000"/>
              </a:lnSpc>
              <a:spcAft>
                <a:spcPts val="600"/>
              </a:spcAft>
              <a:buFont typeface="Wingdings" panose="05000000000000000000" pitchFamily="2" charset="2"/>
              <a:buChar char="Ø"/>
            </a:pPr>
            <a:r>
              <a:rPr lang="en-US" sz="1700" dirty="0">
                <a:latin typeface="Times New Roman" panose="02020603050405020304" pitchFamily="18" charset="0"/>
                <a:cs typeface="Times New Roman" panose="02020603050405020304" pitchFamily="18" charset="0"/>
              </a:rPr>
              <a:t>Searching techniques and teamwork</a:t>
            </a:r>
          </a:p>
          <a:p>
            <a:pPr>
              <a:lnSpc>
                <a:spcPct val="90000"/>
              </a:lnSpc>
              <a:spcAft>
                <a:spcPts val="600"/>
              </a:spcAft>
            </a:pPr>
            <a:r>
              <a:rPr lang="en-US" sz="1700" dirty="0">
                <a:latin typeface="Times New Roman" panose="02020603050405020304" pitchFamily="18" charset="0"/>
                <a:cs typeface="Times New Roman" panose="02020603050405020304" pitchFamily="18" charset="0"/>
              </a:rPr>
              <a:t> </a:t>
            </a:r>
          </a:p>
        </p:txBody>
      </p:sp>
      <p:pic>
        <p:nvPicPr>
          <p:cNvPr id="5" name="Obraz 7">
            <a:extLst>
              <a:ext uri="{FF2B5EF4-FFF2-40B4-BE49-F238E27FC236}">
                <a16:creationId xmlns:a16="http://schemas.microsoft.com/office/drawing/2014/main" xmlns="" id="{55EBECA2-4857-4F53-9A2F-96A23688DA4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15919" y="6134942"/>
            <a:ext cx="2150241" cy="564438"/>
          </a:xfrm>
          <a:prstGeom prst="rect">
            <a:avLst/>
          </a:prstGeom>
        </p:spPr>
      </p:pic>
      <p:pic>
        <p:nvPicPr>
          <p:cNvPr id="4" name="Obrázok 4">
            <a:extLst>
              <a:ext uri="{FF2B5EF4-FFF2-40B4-BE49-F238E27FC236}">
                <a16:creationId xmlns:a16="http://schemas.microsoft.com/office/drawing/2014/main" xmlns="" id="{B76FC2CC-D0A8-4563-B2F7-94A8DCEC4CAC}"/>
              </a:ext>
            </a:extLst>
          </p:cNvPr>
          <p:cNvPicPr/>
          <p:nvPr/>
        </p:nvPicPr>
        <p:blipFill>
          <a:blip r:embed="rId5" cstate="screen">
            <a:extLst>
              <a:ext uri="{28A0092B-C50C-407E-A947-70E740481C1C}">
                <a14:useLocalDpi xmlns:a14="http://schemas.microsoft.com/office/drawing/2010/main"/>
              </a:ext>
            </a:extLst>
          </a:blip>
          <a:stretch/>
        </p:blipFill>
        <p:spPr>
          <a:xfrm>
            <a:off x="327241" y="146880"/>
            <a:ext cx="1361860" cy="665920"/>
          </a:xfrm>
          <a:prstGeom prst="rect">
            <a:avLst/>
          </a:prstGeom>
          <a:ln>
            <a:noFill/>
          </a:ln>
        </p:spPr>
      </p:pic>
    </p:spTree>
    <p:extLst>
      <p:ext uri="{BB962C8B-B14F-4D97-AF65-F5344CB8AC3E}">
        <p14:creationId xmlns:p14="http://schemas.microsoft.com/office/powerpoint/2010/main" val="75635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52E9267E-91C3-45D2-A6D0-E10DF0149328}"/>
              </a:ext>
            </a:extLst>
          </p:cNvPr>
          <p:cNvSpPr txBox="1"/>
          <p:nvPr/>
        </p:nvSpPr>
        <p:spPr>
          <a:xfrm>
            <a:off x="327240" y="1067805"/>
            <a:ext cx="5154712" cy="200196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dirty="0">
                <a:solidFill>
                  <a:schemeClr val="tx1"/>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«Train search» trainers</a:t>
            </a:r>
          </a:p>
        </p:txBody>
      </p:sp>
      <p:sp>
        <p:nvSpPr>
          <p:cNvPr id="8" name="TextBox 7">
            <a:extLst>
              <a:ext uri="{FF2B5EF4-FFF2-40B4-BE49-F238E27FC236}">
                <a16:creationId xmlns:a16="http://schemas.microsoft.com/office/drawing/2014/main" xmlns="" id="{54A97068-48C8-4BD8-9008-BF56B51E27B4}"/>
              </a:ext>
            </a:extLst>
          </p:cNvPr>
          <p:cNvSpPr txBox="1"/>
          <p:nvPr/>
        </p:nvSpPr>
        <p:spPr>
          <a:xfrm>
            <a:off x="484214" y="4052596"/>
            <a:ext cx="3505494" cy="1536441"/>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i="1" dirty="0">
                <a:latin typeface="Times New Roman" panose="02020603050405020304" pitchFamily="18" charset="0"/>
                <a:cs typeface="Times New Roman" panose="02020603050405020304" pitchFamily="18" charset="0"/>
              </a:rPr>
              <a:t>Igors Gorenko (LV)</a:t>
            </a:r>
          </a:p>
          <a:p>
            <a:pPr indent="-228600">
              <a:lnSpc>
                <a:spcPct val="90000"/>
              </a:lnSpc>
              <a:spcAft>
                <a:spcPts val="600"/>
              </a:spcAft>
              <a:buFont typeface="Arial" panose="020B0604020202020204" pitchFamily="34" charset="0"/>
              <a:buChar char="•"/>
            </a:pPr>
            <a:r>
              <a:rPr lang="en-US" sz="2000" i="1" dirty="0">
                <a:latin typeface="Times New Roman" panose="02020603050405020304" pitchFamily="18" charset="0"/>
                <a:cs typeface="Times New Roman" panose="02020603050405020304" pitchFamily="18" charset="0"/>
              </a:rPr>
              <a:t>Oļegs Jerofejevs(LV)</a:t>
            </a:r>
          </a:p>
          <a:p>
            <a:pPr indent="-228600">
              <a:lnSpc>
                <a:spcPct val="90000"/>
              </a:lnSpc>
              <a:spcAft>
                <a:spcPts val="600"/>
              </a:spcAft>
              <a:buFont typeface="Arial" panose="020B0604020202020204" pitchFamily="34" charset="0"/>
              <a:buChar char="•"/>
            </a:pPr>
            <a:r>
              <a:rPr lang="en-US" sz="2000" i="1" dirty="0">
                <a:latin typeface="Times New Roman" panose="02020603050405020304" pitchFamily="18" charset="0"/>
                <a:cs typeface="Times New Roman" panose="02020603050405020304" pitchFamily="18" charset="0"/>
              </a:rPr>
              <a:t>Arūnas Bolys (LT)</a:t>
            </a:r>
          </a:p>
          <a:p>
            <a:pPr indent="-228600">
              <a:lnSpc>
                <a:spcPct val="90000"/>
              </a:lnSpc>
              <a:spcAft>
                <a:spcPts val="600"/>
              </a:spcAft>
              <a:buFont typeface="Arial" panose="020B0604020202020204" pitchFamily="34" charset="0"/>
              <a:buChar char="•"/>
            </a:pPr>
            <a:r>
              <a:rPr lang="en-US" sz="2000" i="1" dirty="0" err="1">
                <a:latin typeface="Times New Roman" panose="02020603050405020304" pitchFamily="18" charset="0"/>
                <a:cs typeface="Times New Roman" panose="02020603050405020304" pitchFamily="18" charset="0"/>
              </a:rPr>
              <a:t>Jeno</a:t>
            </a:r>
            <a:r>
              <a:rPr lang="en-US" sz="2000" i="1" dirty="0">
                <a:latin typeface="Times New Roman" panose="02020603050405020304" pitchFamily="18" charset="0"/>
                <a:cs typeface="Times New Roman" panose="02020603050405020304" pitchFamily="18" charset="0"/>
              </a:rPr>
              <a:t> Csaba </a:t>
            </a:r>
            <a:r>
              <a:rPr lang="en-US" sz="2000" i="1" dirty="0" err="1">
                <a:latin typeface="Times New Roman" panose="02020603050405020304" pitchFamily="18" charset="0"/>
                <a:cs typeface="Times New Roman" panose="02020603050405020304" pitchFamily="18" charset="0"/>
              </a:rPr>
              <a:t>Csaki</a:t>
            </a:r>
            <a:r>
              <a:rPr lang="en-US" sz="2000" i="1" dirty="0">
                <a:latin typeface="Times New Roman" panose="02020603050405020304" pitchFamily="18" charset="0"/>
                <a:cs typeface="Times New Roman" panose="02020603050405020304" pitchFamily="18" charset="0"/>
              </a:rPr>
              <a:t> (HU)</a:t>
            </a:r>
          </a:p>
        </p:txBody>
      </p:sp>
      <p:sp>
        <p:nvSpPr>
          <p:cNvPr id="13" name="Rectangle 12">
            <a:extLst>
              <a:ext uri="{FF2B5EF4-FFF2-40B4-BE49-F238E27FC236}">
                <a16:creationId xmlns:a16="http://schemas.microsoft.com/office/drawing/2014/main" xmlns="" id="{5E39A796-BE83-48B1-B33F-35C4A32AAB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9">
            <a:extLst>
              <a:ext uri="{FF2B5EF4-FFF2-40B4-BE49-F238E27FC236}">
                <a16:creationId xmlns:a16="http://schemas.microsoft.com/office/drawing/2014/main" xmlns="" id="{72F84B47-E267-4194-8194-831DB7B554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181605EF-BD92-4EF6-B635-17D9B971C9E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05862" y="1170128"/>
            <a:ext cx="6019331" cy="4514498"/>
          </a:xfrm>
          <a:prstGeom prst="rect">
            <a:avLst/>
          </a:prstGeom>
          <a:effectLst/>
        </p:spPr>
      </p:pic>
      <p:pic>
        <p:nvPicPr>
          <p:cNvPr id="5" name="Obraz 7">
            <a:extLst>
              <a:ext uri="{FF2B5EF4-FFF2-40B4-BE49-F238E27FC236}">
                <a16:creationId xmlns:a16="http://schemas.microsoft.com/office/drawing/2014/main" xmlns="" id="{55EBECA2-4857-4F53-9A2F-96A23688DA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15919" y="6134942"/>
            <a:ext cx="2150241" cy="564438"/>
          </a:xfrm>
          <a:prstGeom prst="rect">
            <a:avLst/>
          </a:prstGeom>
        </p:spPr>
      </p:pic>
      <p:pic>
        <p:nvPicPr>
          <p:cNvPr id="4" name="Obrázok 4">
            <a:extLst>
              <a:ext uri="{FF2B5EF4-FFF2-40B4-BE49-F238E27FC236}">
                <a16:creationId xmlns:a16="http://schemas.microsoft.com/office/drawing/2014/main" xmlns="" id="{B76FC2CC-D0A8-4563-B2F7-94A8DCEC4CAC}"/>
              </a:ext>
            </a:extLst>
          </p:cNvPr>
          <p:cNvPicPr/>
          <p:nvPr/>
        </p:nvPicPr>
        <p:blipFill>
          <a:blip r:embed="rId4" cstate="screen">
            <a:extLst>
              <a:ext uri="{28A0092B-C50C-407E-A947-70E740481C1C}">
                <a14:useLocalDpi xmlns:a14="http://schemas.microsoft.com/office/drawing/2010/main"/>
              </a:ext>
            </a:extLst>
          </a:blip>
          <a:stretch/>
        </p:blipFill>
        <p:spPr>
          <a:xfrm>
            <a:off x="327241" y="146880"/>
            <a:ext cx="1463460" cy="704020"/>
          </a:xfrm>
          <a:prstGeom prst="rect">
            <a:avLst/>
          </a:prstGeom>
          <a:ln>
            <a:noFill/>
          </a:ln>
        </p:spPr>
      </p:pic>
    </p:spTree>
    <p:extLst>
      <p:ext uri="{BB962C8B-B14F-4D97-AF65-F5344CB8AC3E}">
        <p14:creationId xmlns:p14="http://schemas.microsoft.com/office/powerpoint/2010/main" val="3526349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xmlns="" id="{5E52985E-2553-471E-82AA-5ED7A32989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93308" y="4462044"/>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xmlns="" id="{2FFBC066-69F6-4A72-94A3-4D377479EA57}"/>
              </a:ext>
            </a:extLst>
          </p:cNvPr>
          <p:cNvSpPr/>
          <p:nvPr/>
        </p:nvSpPr>
        <p:spPr>
          <a:xfrm>
            <a:off x="649270" y="4615840"/>
            <a:ext cx="3885141" cy="1526741"/>
          </a:xfrm>
          <a:prstGeom prst="rect">
            <a:avLst/>
          </a:prstGeom>
        </p:spPr>
        <p:txBody>
          <a:bodyPr vert="horz" lIns="91440" tIns="45720" rIns="91440" bIns="45720" rtlCol="0" anchor="ctr">
            <a:normAutofit/>
          </a:bodyPr>
          <a:lstStyle/>
          <a:p>
            <a:pPr indent="-228600" algn="r">
              <a:lnSpc>
                <a:spcPct val="90000"/>
              </a:lnSpc>
              <a:spcBef>
                <a:spcPct val="0"/>
              </a:spcBef>
              <a:spcAft>
                <a:spcPts val="600"/>
              </a:spcAft>
            </a:pPr>
            <a:r>
              <a:rPr lang="en-US" sz="3000" b="1" kern="1200" dirty="0">
                <a:solidFill>
                  <a:schemeClr val="bg1"/>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Daugavpils Locomotive Repair Factory</a:t>
            </a:r>
          </a:p>
        </p:txBody>
      </p:sp>
      <p:pic>
        <p:nvPicPr>
          <p:cNvPr id="18" name="Picture 17">
            <a:extLst>
              <a:ext uri="{FF2B5EF4-FFF2-40B4-BE49-F238E27FC236}">
                <a16:creationId xmlns:a16="http://schemas.microsoft.com/office/drawing/2014/main" xmlns="" id="{4D7FB149-B5F7-401A-A436-8CF40F69B4D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93308" y="352930"/>
            <a:ext cx="5730680" cy="3864489"/>
          </a:xfrm>
          <a:prstGeom prst="rect">
            <a:avLst/>
          </a:prstGeom>
          <a:ln>
            <a:noFill/>
          </a:ln>
          <a:effectLst>
            <a:softEdge rad="112500"/>
          </a:effectLst>
        </p:spPr>
      </p:pic>
      <p:pic>
        <p:nvPicPr>
          <p:cNvPr id="6" name="Picture 5">
            <a:extLst>
              <a:ext uri="{FF2B5EF4-FFF2-40B4-BE49-F238E27FC236}">
                <a16:creationId xmlns:a16="http://schemas.microsoft.com/office/drawing/2014/main" xmlns="" id="{B7EDCBA0-9E6D-4082-A727-B939270C016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 b="-3"/>
          <a:stretch/>
        </p:blipFill>
        <p:spPr>
          <a:xfrm>
            <a:off x="6086964" y="357013"/>
            <a:ext cx="5711728" cy="3860406"/>
          </a:xfrm>
          <a:prstGeom prst="rect">
            <a:avLst/>
          </a:prstGeom>
          <a:ln>
            <a:noFill/>
          </a:ln>
          <a:effectLst>
            <a:softEdge rad="112500"/>
          </a:effectLst>
        </p:spPr>
      </p:pic>
      <p:cxnSp>
        <p:nvCxnSpPr>
          <p:cNvPr id="29" name="Straight Connector 28">
            <a:extLst>
              <a:ext uri="{FF2B5EF4-FFF2-40B4-BE49-F238E27FC236}">
                <a16:creationId xmlns:a16="http://schemas.microsoft.com/office/drawing/2014/main" xmlns="" id="{DAE3ABC6-4042-4293-A7DF-F01181363B7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4739873" y="4690076"/>
            <a:ext cx="0" cy="137160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xmlns="" id="{9073A2FD-6A19-4B56-878A-6414A1C7067C}"/>
              </a:ext>
            </a:extLst>
          </p:cNvPr>
          <p:cNvSpPr txBox="1"/>
          <p:nvPr/>
        </p:nvSpPr>
        <p:spPr>
          <a:xfrm>
            <a:off x="4945336" y="4615840"/>
            <a:ext cx="6609921" cy="1526741"/>
          </a:xfrm>
          <a:prstGeom prst="rect">
            <a:avLst/>
          </a:prstGeom>
        </p:spPr>
        <p:txBody>
          <a:bodyPr vert="horz" lIns="91440" tIns="45720" rIns="91440" bIns="45720" rtlCol="0" anchor="ctr">
            <a:normAutofit/>
          </a:bodyPr>
          <a:lstStyle/>
          <a:p>
            <a:pPr marL="114300">
              <a:lnSpc>
                <a:spcPct val="90000"/>
              </a:lnSpc>
              <a:spcAft>
                <a:spcPts val="600"/>
              </a:spcAft>
            </a:pPr>
            <a:r>
              <a:rPr lang="en-US" sz="2200" dirty="0">
                <a:solidFill>
                  <a:schemeClr val="bg1"/>
                </a:solidFill>
                <a:latin typeface="Times New Roman" panose="02020603050405020304" pitchFamily="18" charset="0"/>
                <a:cs typeface="Times New Roman" panose="02020603050405020304" pitchFamily="18" charset="0"/>
              </a:rPr>
              <a:t>Where it was possible to get acquainted with the structure of the locomotive, types and possibilities for potential hiding places in the locomotive structure</a:t>
            </a:r>
          </a:p>
        </p:txBody>
      </p:sp>
      <p:pic>
        <p:nvPicPr>
          <p:cNvPr id="5" name="Obraz 7">
            <a:extLst>
              <a:ext uri="{FF2B5EF4-FFF2-40B4-BE49-F238E27FC236}">
                <a16:creationId xmlns:a16="http://schemas.microsoft.com/office/drawing/2014/main" xmlns="" id="{55EBECA2-4857-4F53-9A2F-96A23688DA4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15919" y="6134942"/>
            <a:ext cx="2150241" cy="564438"/>
          </a:xfrm>
          <a:prstGeom prst="rect">
            <a:avLst/>
          </a:prstGeom>
        </p:spPr>
      </p:pic>
      <p:pic>
        <p:nvPicPr>
          <p:cNvPr id="4" name="Obrázok 4">
            <a:extLst>
              <a:ext uri="{FF2B5EF4-FFF2-40B4-BE49-F238E27FC236}">
                <a16:creationId xmlns:a16="http://schemas.microsoft.com/office/drawing/2014/main" xmlns="" id="{B76FC2CC-D0A8-4563-B2F7-94A8DCEC4CAC}"/>
              </a:ext>
            </a:extLst>
          </p:cNvPr>
          <p:cNvPicPr/>
          <p:nvPr/>
        </p:nvPicPr>
        <p:blipFill>
          <a:blip r:embed="rId5" cstate="screen">
            <a:extLst>
              <a:ext uri="{28A0092B-C50C-407E-A947-70E740481C1C}">
                <a14:useLocalDpi xmlns:a14="http://schemas.microsoft.com/office/drawing/2010/main"/>
              </a:ext>
            </a:extLst>
          </a:blip>
          <a:stretch/>
        </p:blipFill>
        <p:spPr>
          <a:xfrm>
            <a:off x="327241" y="146880"/>
            <a:ext cx="1412660" cy="665920"/>
          </a:xfrm>
          <a:prstGeom prst="rect">
            <a:avLst/>
          </a:prstGeom>
          <a:ln>
            <a:noFill/>
          </a:ln>
        </p:spPr>
      </p:pic>
    </p:spTree>
    <p:extLst>
      <p:ext uri="{BB962C8B-B14F-4D97-AF65-F5344CB8AC3E}">
        <p14:creationId xmlns:p14="http://schemas.microsoft.com/office/powerpoint/2010/main" val="2777476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3">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C0B45DFE-83DA-41AA-ABDA-9DF4C83D0DC4}"/>
              </a:ext>
            </a:extLst>
          </p:cNvPr>
          <p:cNvSpPr txBox="1"/>
          <p:nvPr/>
        </p:nvSpPr>
        <p:spPr>
          <a:xfrm>
            <a:off x="576385" y="630153"/>
            <a:ext cx="4368602" cy="1956841"/>
          </a:xfrm>
          <a:prstGeom prst="rect">
            <a:avLst/>
          </a:prstGeom>
        </p:spPr>
        <p:txBody>
          <a:bodyPr vert="horz" lIns="91440" tIns="45720" rIns="91440" bIns="45720" rtlCol="0" anchor="b">
            <a:normAutofit lnSpcReduction="10000"/>
          </a:bodyPr>
          <a:lstStyle/>
          <a:p>
            <a:pPr>
              <a:lnSpc>
                <a:spcPct val="90000"/>
              </a:lnSpc>
              <a:spcBef>
                <a:spcPct val="0"/>
              </a:spcBef>
              <a:spcAft>
                <a:spcPts val="600"/>
              </a:spcAft>
            </a:pPr>
            <a:r>
              <a:rPr lang="en-US" sz="4600" b="1" dirty="0">
                <a:latin typeface="Times New Roman" panose="02020603050405020304" pitchFamily="18" charset="0"/>
                <a:ea typeface="+mj-ea"/>
                <a:cs typeface="Times New Roman" panose="02020603050405020304" pitchFamily="18" charset="0"/>
              </a:rPr>
              <a:t>Third training day at Daugavpils BCP</a:t>
            </a:r>
          </a:p>
        </p:txBody>
      </p:sp>
      <p:sp>
        <p:nvSpPr>
          <p:cNvPr id="16" name="sketchy line">
            <a:extLst>
              <a:ext uri="{FF2B5EF4-FFF2-40B4-BE49-F238E27FC236}">
                <a16:creationId xmlns:a16="http://schemas.microsoft.com/office/drawing/2014/main" xmlns=""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 id="{55215416-00B7-44FF-9DD2-B34F13461550}"/>
              </a:ext>
            </a:extLst>
          </p:cNvPr>
          <p:cNvSpPr txBox="1"/>
          <p:nvPr/>
        </p:nvSpPr>
        <p:spPr>
          <a:xfrm>
            <a:off x="640080" y="3402501"/>
            <a:ext cx="4243589" cy="2138759"/>
          </a:xfrm>
          <a:prstGeom prst="rect">
            <a:avLst/>
          </a:prstGeom>
        </p:spPr>
        <p:txBody>
          <a:bodyPr vert="horz" lIns="91440" tIns="45720" rIns="91440" bIns="45720" rtlCol="0">
            <a:normAutofit/>
          </a:bodyPr>
          <a:lstStyle/>
          <a:p>
            <a:pPr>
              <a:lnSpc>
                <a:spcPct val="90000"/>
              </a:lnSpc>
              <a:spcAft>
                <a:spcPts val="600"/>
              </a:spcAft>
            </a:pPr>
            <a:r>
              <a:rPr lang="en-US" sz="2200" dirty="0">
                <a:latin typeface="Times New Roman" panose="02020603050405020304" pitchFamily="18" charset="0"/>
                <a:cs typeface="Times New Roman" panose="02020603050405020304" pitchFamily="18" charset="0"/>
              </a:rPr>
              <a:t>The trainers prepared in advance «cigarette» blocks and hid them in the structure of the wagon and in the cargo. The participants try to find the hidden "illegal goods" with the acquired knowledge</a:t>
            </a:r>
          </a:p>
        </p:txBody>
      </p:sp>
      <p:pic>
        <p:nvPicPr>
          <p:cNvPr id="7" name="Picture 6">
            <a:extLst>
              <a:ext uri="{FF2B5EF4-FFF2-40B4-BE49-F238E27FC236}">
                <a16:creationId xmlns:a16="http://schemas.microsoft.com/office/drawing/2014/main" xmlns="" id="{19C15763-4810-4440-8A4A-A56C4C0B0DC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5" name="Obraz 7">
            <a:extLst>
              <a:ext uri="{FF2B5EF4-FFF2-40B4-BE49-F238E27FC236}">
                <a16:creationId xmlns:a16="http://schemas.microsoft.com/office/drawing/2014/main" xmlns="" id="{55EBECA2-4857-4F53-9A2F-96A23688DA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15919" y="6134942"/>
            <a:ext cx="2150241" cy="564438"/>
          </a:xfrm>
          <a:prstGeom prst="rect">
            <a:avLst/>
          </a:prstGeom>
        </p:spPr>
      </p:pic>
      <p:pic>
        <p:nvPicPr>
          <p:cNvPr id="4" name="Obrázok 4">
            <a:extLst>
              <a:ext uri="{FF2B5EF4-FFF2-40B4-BE49-F238E27FC236}">
                <a16:creationId xmlns:a16="http://schemas.microsoft.com/office/drawing/2014/main" xmlns="" id="{B76FC2CC-D0A8-4563-B2F7-94A8DCEC4CAC}"/>
              </a:ext>
            </a:extLst>
          </p:cNvPr>
          <p:cNvPicPr/>
          <p:nvPr/>
        </p:nvPicPr>
        <p:blipFill>
          <a:blip r:embed="rId4" cstate="screen">
            <a:extLst>
              <a:ext uri="{28A0092B-C50C-407E-A947-70E740481C1C}">
                <a14:useLocalDpi xmlns:a14="http://schemas.microsoft.com/office/drawing/2010/main"/>
              </a:ext>
            </a:extLst>
          </a:blip>
          <a:stretch/>
        </p:blipFill>
        <p:spPr>
          <a:xfrm>
            <a:off x="327241" y="146880"/>
            <a:ext cx="1412660" cy="640520"/>
          </a:xfrm>
          <a:prstGeom prst="rect">
            <a:avLst/>
          </a:prstGeom>
          <a:ln>
            <a:noFill/>
          </a:ln>
        </p:spPr>
      </p:pic>
    </p:spTree>
    <p:extLst>
      <p:ext uri="{BB962C8B-B14F-4D97-AF65-F5344CB8AC3E}">
        <p14:creationId xmlns:p14="http://schemas.microsoft.com/office/powerpoint/2010/main" val="661602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xmlns="" id="{7E734232-46A8-4884-9A59-B7E3BA4BC3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63FBA207-DB0D-4AA1-B4EF-224AA88235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1"/>
            <a:ext cx="4038603" cy="5271924"/>
          </a:xfrm>
          <a:prstGeom prst="rect">
            <a:avLst/>
          </a:prstGeom>
          <a:ln>
            <a:noFill/>
          </a:ln>
          <a:effectLst>
            <a:softEdge rad="112500"/>
          </a:effectLst>
        </p:spPr>
      </p:pic>
      <p:pic>
        <p:nvPicPr>
          <p:cNvPr id="7" name="Picture 6">
            <a:extLst>
              <a:ext uri="{FF2B5EF4-FFF2-40B4-BE49-F238E27FC236}">
                <a16:creationId xmlns:a16="http://schemas.microsoft.com/office/drawing/2014/main" xmlns="" id="{C3A4D55A-8449-4359-AA2E-183EFE4EE20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38600" y="1"/>
            <a:ext cx="4076700" cy="5271924"/>
          </a:xfrm>
          <a:prstGeom prst="rect">
            <a:avLst/>
          </a:prstGeom>
          <a:ln>
            <a:noFill/>
          </a:ln>
          <a:effectLst>
            <a:softEdge rad="112500"/>
          </a:effectLst>
        </p:spPr>
      </p:pic>
      <p:pic>
        <p:nvPicPr>
          <p:cNvPr id="9" name="Picture 8">
            <a:extLst>
              <a:ext uri="{FF2B5EF4-FFF2-40B4-BE49-F238E27FC236}">
                <a16:creationId xmlns:a16="http://schemas.microsoft.com/office/drawing/2014/main" xmlns="" id="{8B5CA28C-5F22-49FD-BBC2-36B78EC9D55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115292" y="1"/>
            <a:ext cx="4076700" cy="5271924"/>
          </a:xfrm>
          <a:prstGeom prst="rect">
            <a:avLst/>
          </a:prstGeom>
          <a:ln>
            <a:noFill/>
          </a:ln>
          <a:effectLst>
            <a:softEdge rad="112500"/>
          </a:effectLst>
        </p:spPr>
      </p:pic>
      <p:sp>
        <p:nvSpPr>
          <p:cNvPr id="33" name="Rectangle 32">
            <a:extLst>
              <a:ext uri="{FF2B5EF4-FFF2-40B4-BE49-F238E27FC236}">
                <a16:creationId xmlns:a16="http://schemas.microsoft.com/office/drawing/2014/main" xmlns="" id="{D346B8D2-3218-41A5-B817-9ABFB108C6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2" y="5260724"/>
            <a:ext cx="12191998" cy="1595775"/>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xmlns="" id="{51E014CA-4279-4E70-AC56-0BBEBF92C2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 y="5262225"/>
            <a:ext cx="8115300" cy="1594275"/>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xmlns="" id="{28B3DCF8-9D1E-4907-B1EC-98D11BC16F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636" y="5262226"/>
            <a:ext cx="12196636" cy="1594274"/>
          </a:xfrm>
          <a:prstGeom prst="rect">
            <a:avLst/>
          </a:prstGeom>
          <a:gradFill>
            <a:gsLst>
              <a:gs pos="0">
                <a:srgbClr val="000000">
                  <a:alpha val="71765"/>
                </a:srgbClr>
              </a:gs>
              <a:gs pos="100000">
                <a:schemeClr val="accent1">
                  <a:alpha val="24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xmlns="" id="{88D6B9EF-FF47-487C-8B82-F9F2B9A54A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115296" y="5262224"/>
            <a:ext cx="4076697" cy="1594275"/>
          </a:xfrm>
          <a:prstGeom prst="rect">
            <a:avLst/>
          </a:prstGeom>
          <a:gradFill>
            <a:gsLst>
              <a:gs pos="19000">
                <a:srgbClr val="000000">
                  <a:alpha val="62000"/>
                </a:srgbClr>
              </a:gs>
              <a:gs pos="100000">
                <a:schemeClr val="accent1">
                  <a:lumMod val="75000"/>
                  <a:alpha val="44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xmlns="" id="{5717D090-7948-433A-AED2-EA1A98E6F0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5291050" y="-40689"/>
            <a:ext cx="1594274" cy="12192000"/>
          </a:xfrm>
          <a:prstGeom prst="rect">
            <a:avLst/>
          </a:prstGeom>
          <a:gradFill>
            <a:gsLst>
              <a:gs pos="16000">
                <a:schemeClr val="accent1">
                  <a:alpha val="0"/>
                </a:schemeClr>
              </a:gs>
              <a:gs pos="99000">
                <a:srgbClr val="000000">
                  <a:alpha val="70000"/>
                </a:srgb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xmlns="" id="{D618C3E8-8260-4E23-8BA1-C2C3E80BEF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264" y="5282206"/>
            <a:ext cx="12192264" cy="1153314"/>
          </a:xfrm>
          <a:prstGeom prst="rect">
            <a:avLst/>
          </a:prstGeom>
          <a:gradFill>
            <a:gsLst>
              <a:gs pos="28000">
                <a:schemeClr val="accent1">
                  <a:lumMod val="75000"/>
                  <a:alpha val="11000"/>
                </a:schemeClr>
              </a:gs>
              <a:gs pos="100000">
                <a:schemeClr val="accent1">
                  <a:alpha val="26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xmlns="" id="{B808CBC2-C847-4DFD-871C-52D5CEAE823F}"/>
              </a:ext>
            </a:extLst>
          </p:cNvPr>
          <p:cNvSpPr txBox="1"/>
          <p:nvPr/>
        </p:nvSpPr>
        <p:spPr>
          <a:xfrm>
            <a:off x="699713" y="5588000"/>
            <a:ext cx="6867277" cy="920590"/>
          </a:xfrm>
          <a:prstGeom prst="rect">
            <a:avLst/>
          </a:prstGeom>
        </p:spPr>
        <p:txBody>
          <a:bodyPr vert="horz" lIns="91440" tIns="45720" rIns="91440" bIns="45720" rtlCol="0" anchor="ctr">
            <a:noAutofit/>
          </a:bodyPr>
          <a:lstStyle/>
          <a:p>
            <a:pPr>
              <a:lnSpc>
                <a:spcPct val="90000"/>
              </a:lnSpc>
              <a:spcBef>
                <a:spcPct val="0"/>
              </a:spcBef>
              <a:spcAft>
                <a:spcPts val="600"/>
              </a:spcAft>
            </a:pPr>
            <a:r>
              <a:rPr lang="en-US" sz="4000" b="1" kern="1200" dirty="0">
                <a:solidFill>
                  <a:srgbClr val="FFFFFF"/>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Trying to find the cigarettes in sawdust cargo</a:t>
            </a:r>
          </a:p>
        </p:txBody>
      </p:sp>
      <p:pic>
        <p:nvPicPr>
          <p:cNvPr id="5" name="Obraz 7">
            <a:extLst>
              <a:ext uri="{FF2B5EF4-FFF2-40B4-BE49-F238E27FC236}">
                <a16:creationId xmlns:a16="http://schemas.microsoft.com/office/drawing/2014/main" xmlns="" id="{55EBECA2-4857-4F53-9A2F-96A23688DA4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815919" y="6134942"/>
            <a:ext cx="2150241" cy="564438"/>
          </a:xfrm>
          <a:prstGeom prst="rect">
            <a:avLst/>
          </a:prstGeom>
        </p:spPr>
      </p:pic>
      <p:pic>
        <p:nvPicPr>
          <p:cNvPr id="4" name="Obrázok 4">
            <a:extLst>
              <a:ext uri="{FF2B5EF4-FFF2-40B4-BE49-F238E27FC236}">
                <a16:creationId xmlns:a16="http://schemas.microsoft.com/office/drawing/2014/main" xmlns="" id="{B76FC2CC-D0A8-4563-B2F7-94A8DCEC4CAC}"/>
              </a:ext>
            </a:extLst>
          </p:cNvPr>
          <p:cNvPicPr/>
          <p:nvPr/>
        </p:nvPicPr>
        <p:blipFill>
          <a:blip r:embed="rId6" cstate="screen">
            <a:extLst>
              <a:ext uri="{28A0092B-C50C-407E-A947-70E740481C1C}">
                <a14:useLocalDpi xmlns:a14="http://schemas.microsoft.com/office/drawing/2010/main"/>
              </a:ext>
            </a:extLst>
          </a:blip>
          <a:stretch/>
        </p:blipFill>
        <p:spPr>
          <a:xfrm>
            <a:off x="327241" y="146880"/>
            <a:ext cx="1539660" cy="665920"/>
          </a:xfrm>
          <a:prstGeom prst="rect">
            <a:avLst/>
          </a:prstGeom>
          <a:ln>
            <a:noFill/>
          </a:ln>
        </p:spPr>
      </p:pic>
    </p:spTree>
    <p:extLst>
      <p:ext uri="{BB962C8B-B14F-4D97-AF65-F5344CB8AC3E}">
        <p14:creationId xmlns:p14="http://schemas.microsoft.com/office/powerpoint/2010/main" val="11971676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TotalTime>
  <Words>361</Words>
  <Application>Microsoft Office PowerPoint</Application>
  <PresentationFormat>Szélesvásznú</PresentationFormat>
  <Paragraphs>80</Paragraphs>
  <Slides>17</Slides>
  <Notes>1</Notes>
  <HiddenSlides>0</HiddenSlides>
  <MMClips>0</MMClips>
  <ScaleCrop>false</ScaleCrop>
  <HeadingPairs>
    <vt:vector size="6" baseType="variant">
      <vt:variant>
        <vt:lpstr>Használt betűtípusok</vt:lpstr>
      </vt:variant>
      <vt:variant>
        <vt:i4>6</vt:i4>
      </vt:variant>
      <vt:variant>
        <vt:lpstr>Téma</vt:lpstr>
      </vt:variant>
      <vt:variant>
        <vt:i4>1</vt:i4>
      </vt:variant>
      <vt:variant>
        <vt:lpstr>Diacímek</vt:lpstr>
      </vt:variant>
      <vt:variant>
        <vt:i4>17</vt:i4>
      </vt:variant>
    </vt:vector>
  </HeadingPairs>
  <TitlesOfParts>
    <vt:vector size="24" baseType="lpstr">
      <vt:lpstr>Arial</vt:lpstr>
      <vt:lpstr>Calibri</vt:lpstr>
      <vt:lpstr>Calibri Light</vt:lpstr>
      <vt:lpstr>Times New Roman</vt:lpstr>
      <vt:lpstr>Verdana</vt:lpstr>
      <vt:lpstr>Wingdings</vt:lpstr>
      <vt:lpstr>Office Theme</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Thank you for you attention!</vt:lpstr>
      <vt:lpstr>PowerPoint bemutató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Oļegs Jerofejevs</dc:creator>
  <cp:lastModifiedBy>Dr. Dézsi Zsolt</cp:lastModifiedBy>
  <cp:revision>44</cp:revision>
  <dcterms:created xsi:type="dcterms:W3CDTF">2023-02-28T13:07:25Z</dcterms:created>
  <dcterms:modified xsi:type="dcterms:W3CDTF">2023-03-16T08:36:04Z</dcterms:modified>
</cp:coreProperties>
</file>