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3" r:id="rId2"/>
    <p:sldMasterId id="2147483745" r:id="rId3"/>
    <p:sldMasterId id="2147483732" r:id="rId4"/>
  </p:sldMasterIdLst>
  <p:notesMasterIdLst>
    <p:notesMasterId r:id="rId11"/>
  </p:notesMasterIdLst>
  <p:handoutMasterIdLst>
    <p:handoutMasterId r:id="rId12"/>
  </p:handoutMasterIdLst>
  <p:sldIdLst>
    <p:sldId id="256" r:id="rId5"/>
    <p:sldId id="320" r:id="rId6"/>
    <p:sldId id="319" r:id="rId7"/>
    <p:sldId id="322" r:id="rId8"/>
    <p:sldId id="323" r:id="rId9"/>
    <p:sldId id="32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na Chobanova" initials="KCH" lastIdx="1" clrIdx="0">
    <p:extLst>
      <p:ext uri="{19B8F6BF-5375-455C-9EA6-DF929625EA0E}">
        <p15:presenceInfo xmlns:p15="http://schemas.microsoft.com/office/powerpoint/2012/main" userId="Kalina Choba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82" autoAdjust="0"/>
  </p:normalViewPr>
  <p:slideViewPr>
    <p:cSldViewPr>
      <p:cViewPr varScale="1">
        <p:scale>
          <a:sx n="64" d="100"/>
          <a:sy n="64" d="100"/>
        </p:scale>
        <p:origin x="14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87BA-2FB5-4785-A899-6108665EF11C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274A3-AFF1-442F-843F-677B890D7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7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1BFF-B4C0-4A0D-B0DC-E38BB0BF27E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7378-0800-4511-8A7F-16103CC3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1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2 </a:t>
            </a:r>
            <a:r>
              <a:rPr lang="hu-HU" baseline="0" dirty="0" err="1" smtClean="0"/>
              <a:t>way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comminication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perspective</a:t>
            </a:r>
            <a:r>
              <a:rPr lang="hu-HU" dirty="0" smtClean="0"/>
              <a:t> </a:t>
            </a:r>
            <a:r>
              <a:rPr lang="hu-HU" dirty="0" err="1" smtClean="0"/>
              <a:t>needed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teacher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err="1" smtClean="0"/>
              <a:t>Learnin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interactive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83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89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68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Gamification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99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55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80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1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7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3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35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18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42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57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96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6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21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9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4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431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81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222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714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39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90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956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36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2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95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104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84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0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646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887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231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751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83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968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34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74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213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631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722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695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625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36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95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4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70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7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4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135893" y="548680"/>
            <a:ext cx="6446507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135893" y="1700809"/>
            <a:ext cx="6446507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40F5-0AA5-458A-B229-DB31E5C9360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2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4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6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A25F-097B-4EBF-8A9C-F49B461D8157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30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A7D1-0D29-4374-AB44-B880CBCF414B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8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0159-36A1-49BC-ACF5-D750474A6485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6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069965"/>
            <a:ext cx="2376166" cy="6238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6" b="37904"/>
          <a:stretch/>
        </p:blipFill>
        <p:spPr>
          <a:xfrm>
            <a:off x="3503713" y="-36945"/>
            <a:ext cx="5178379" cy="2348880"/>
          </a:xfrm>
          <a:prstGeom prst="rect">
            <a:avLst/>
          </a:prstGeom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1991545" y="3645024"/>
            <a:ext cx="8437959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1"/>
              </a:solidFill>
              <a:latin typeface="Myriad Pro" panose="020B050303040302020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Webinar</a:t>
            </a:r>
            <a:r>
              <a:rPr lang="hu-HU" smtClean="0"/>
              <a:t> experience</a:t>
            </a:r>
            <a:endParaRPr lang="hu-HU" dirty="0"/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0" y="5881037"/>
            <a:ext cx="8876872" cy="97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  <a:latin typeface="+mj-lt"/>
              </a:rPr>
              <a:t>Tamás Tóth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Lt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.,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Hungarian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Tax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 &amp;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Customs</a:t>
            </a:r>
            <a:endParaRPr lang="hu-HU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sz="2400" dirty="0" smtClean="0">
                <a:solidFill>
                  <a:schemeClr val="tx1"/>
                </a:solidFill>
                <a:latin typeface="+mj-lt"/>
              </a:rPr>
              <a:t>BCP Röszke,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Customs Control Skills Development Centre of Expertise</a:t>
            </a:r>
            <a:endParaRPr lang="hu-H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2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069470"/>
            <a:ext cx="2567608" cy="6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" y="47075"/>
            <a:ext cx="1897281" cy="861645"/>
          </a:xfrm>
          <a:prstGeom prst="rect">
            <a:avLst/>
          </a:prstGeom>
        </p:spPr>
      </p:pic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-24681" y="1052736"/>
            <a:ext cx="5616625" cy="5443986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50000"/>
              </a:lnSpc>
              <a:buNone/>
            </a:pPr>
            <a:r>
              <a:rPr lang="hu-HU" sz="20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hu-H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hu-HU" sz="20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uploaded</a:t>
            </a:r>
            <a:r>
              <a:rPr lang="hu-H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PPT</a:t>
            </a:r>
          </a:p>
          <a:p>
            <a:pPr marL="0" lvl="1">
              <a:lnSpc>
                <a:spcPct val="150000"/>
              </a:lnSpc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Verbal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seenable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reactions, interactions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body language is invisible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>
              <a:lnSpc>
                <a:spcPct val="150000"/>
              </a:lnSpc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speking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 a bit harder</a:t>
            </a:r>
          </a:p>
          <a:p>
            <a:pPr marL="400050"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participants are less willing to share their ideas, to start conversation</a:t>
            </a:r>
          </a:p>
          <a:p>
            <a:pPr marL="400050"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 are not motivated to speak, easy to „hide” behind the screen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no noticeable attention</a:t>
            </a:r>
            <a:endParaRPr lang="en-US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52651" y="226230"/>
            <a:ext cx="7886700" cy="665914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6096001" y="1052736"/>
            <a:ext cx="6048671" cy="5443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50000"/>
              </a:lnSpc>
              <a:buNone/>
            </a:pPr>
            <a:r>
              <a:rPr lang="hu-HU" sz="20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u-H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u-H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hu-HU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Verbal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+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gestures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Observable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reactions, interactions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body language is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gesture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willing to share their ideas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>
              <a:lnSpc>
                <a:spcPct val="150000"/>
              </a:lnSpc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Bit more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motivated to speak,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hu-HU" sz="20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lang="hu-HU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cap="small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503712" y="623731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all" dirty="0" err="1">
                <a:solidFill>
                  <a:srgbClr val="FF0000"/>
                </a:solidFill>
              </a:rPr>
              <a:t>Everything</a:t>
            </a:r>
            <a:r>
              <a:rPr lang="hu-HU" sz="2000" b="1" cap="all" dirty="0">
                <a:solidFill>
                  <a:srgbClr val="FF0000"/>
                </a:solidFill>
              </a:rPr>
              <a:t> </a:t>
            </a:r>
            <a:r>
              <a:rPr lang="hu-HU" sz="2000" b="1" cap="all" dirty="0" err="1">
                <a:solidFill>
                  <a:srgbClr val="FF0000"/>
                </a:solidFill>
              </a:rPr>
              <a:t>depends</a:t>
            </a:r>
            <a:r>
              <a:rPr lang="hu-HU" sz="2000" b="1" cap="all" dirty="0">
                <a:solidFill>
                  <a:srgbClr val="FF0000"/>
                </a:solidFill>
              </a:rPr>
              <a:t> </a:t>
            </a:r>
            <a:r>
              <a:rPr lang="hu-HU" sz="2000" b="1" cap="all" dirty="0" err="1">
                <a:solidFill>
                  <a:srgbClr val="FF0000"/>
                </a:solidFill>
              </a:rPr>
              <a:t>on</a:t>
            </a:r>
            <a:r>
              <a:rPr lang="hu-HU" sz="2000" b="1" cap="all" dirty="0">
                <a:solidFill>
                  <a:srgbClr val="FF0000"/>
                </a:solidFill>
              </a:rPr>
              <a:t> </a:t>
            </a:r>
            <a:r>
              <a:rPr lang="hu-HU" sz="2000" b="1" cap="all" dirty="0" err="1">
                <a:solidFill>
                  <a:srgbClr val="FF0000"/>
                </a:solidFill>
              </a:rPr>
              <a:t>the</a:t>
            </a:r>
            <a:r>
              <a:rPr lang="hu-HU" sz="2000" b="1" cap="all" dirty="0">
                <a:solidFill>
                  <a:srgbClr val="FF0000"/>
                </a:solidFill>
              </a:rPr>
              <a:t> </a:t>
            </a:r>
            <a:r>
              <a:rPr lang="hu-HU" sz="2000" b="1" cap="all" dirty="0" err="1">
                <a:solidFill>
                  <a:srgbClr val="FF0000"/>
                </a:solidFill>
              </a:rPr>
              <a:t>Teacher</a:t>
            </a:r>
            <a:r>
              <a:rPr lang="hu-HU" sz="2000" b="1" cap="all" dirty="0">
                <a:solidFill>
                  <a:srgbClr val="FF0000"/>
                </a:solidFill>
              </a:rPr>
              <a:t> !!!!</a:t>
            </a:r>
          </a:p>
        </p:txBody>
      </p:sp>
    </p:spTree>
    <p:extLst>
      <p:ext uri="{BB962C8B-B14F-4D97-AF65-F5344CB8AC3E}">
        <p14:creationId xmlns:p14="http://schemas.microsoft.com/office/powerpoint/2010/main" val="8477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143672" y="47074"/>
            <a:ext cx="7067128" cy="8689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1424" y="1770365"/>
            <a:ext cx="3107908" cy="5018577"/>
          </a:xfrm>
          <a:prstGeom prst="rect">
            <a:avLst/>
          </a:prstGeom>
        </p:spPr>
      </p:pic>
      <p:sp>
        <p:nvSpPr>
          <p:cNvPr id="12" name="Szöveg helye 7"/>
          <p:cNvSpPr txBox="1">
            <a:spLocks/>
          </p:cNvSpPr>
          <p:nvPr/>
        </p:nvSpPr>
        <p:spPr>
          <a:xfrm>
            <a:off x="5735961" y="80818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6528048" y="986608"/>
            <a:ext cx="5389033" cy="639762"/>
          </a:xfrm>
        </p:spPr>
        <p:txBody>
          <a:bodyPr/>
          <a:lstStyle/>
          <a:p>
            <a:r>
              <a:rPr lang="hu-HU" dirty="0" err="1"/>
              <a:t>Discuss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Results</a:t>
            </a:r>
            <a:endParaRPr lang="hu-HU" dirty="0"/>
          </a:p>
        </p:txBody>
      </p:sp>
      <p:sp>
        <p:nvSpPr>
          <p:cNvPr id="17" name="Szöveg helye 6"/>
          <p:cNvSpPr txBox="1">
            <a:spLocks/>
          </p:cNvSpPr>
          <p:nvPr/>
        </p:nvSpPr>
        <p:spPr>
          <a:xfrm>
            <a:off x="551384" y="90872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ask</a:t>
            </a:r>
            <a:r>
              <a:rPr lang="hu-HU" dirty="0"/>
              <a:t>, </a:t>
            </a:r>
            <a:r>
              <a:rPr lang="hu-HU" dirty="0" err="1"/>
              <a:t>make</a:t>
            </a:r>
            <a:r>
              <a:rPr lang="hu-HU" dirty="0"/>
              <a:t> a </a:t>
            </a:r>
            <a:r>
              <a:rPr lang="hu-HU" dirty="0" err="1"/>
              <a:t>poll</a:t>
            </a:r>
            <a:endParaRPr lang="hu-HU" dirty="0"/>
          </a:p>
        </p:txBody>
      </p:sp>
      <p:pic>
        <p:nvPicPr>
          <p:cNvPr id="19" name="Picture 4" descr="https://docs.bigbluebutton.org/images/Flash-Polling-PreConfigur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94" y="1650233"/>
            <a:ext cx="6180838" cy="42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069470"/>
            <a:ext cx="2567608" cy="6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o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4" y="47075"/>
            <a:ext cx="1897281" cy="8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143672" y="47074"/>
            <a:ext cx="7067128" cy="8689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47328" y="1124744"/>
            <a:ext cx="5386917" cy="639762"/>
          </a:xfrm>
        </p:spPr>
        <p:txBody>
          <a:bodyPr/>
          <a:lstStyle/>
          <a:p>
            <a:pPr algn="ctr"/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multi-user</a:t>
            </a:r>
            <a:r>
              <a:rPr lang="hu-HU" dirty="0" smtClean="0"/>
              <a:t> </a:t>
            </a:r>
            <a:r>
              <a:rPr lang="hu-HU" dirty="0" err="1" smtClean="0"/>
              <a:t>whiteboard</a:t>
            </a:r>
            <a:endParaRPr lang="hu-HU" dirty="0"/>
          </a:p>
        </p:txBody>
      </p:sp>
      <p:pic>
        <p:nvPicPr>
          <p:cNvPr id="1026" name="Picture 2" descr="https://3.bp.blogspot.com/_rF5eJn8NB_k/S99TJNv57SI/AAAAAAAABqg/78jK2xaCNwo/s400/whiteboar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060342"/>
            <a:ext cx="5472608" cy="467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 helye 7"/>
          <p:cNvSpPr txBox="1">
            <a:spLocks/>
          </p:cNvSpPr>
          <p:nvPr/>
        </p:nvSpPr>
        <p:spPr>
          <a:xfrm>
            <a:off x="7087108" y="112474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Watch</a:t>
            </a:r>
            <a:r>
              <a:rPr lang="hu-HU" dirty="0"/>
              <a:t> </a:t>
            </a:r>
            <a:r>
              <a:rPr lang="hu-HU" dirty="0" err="1"/>
              <a:t>uploaded</a:t>
            </a:r>
            <a:r>
              <a:rPr lang="hu-HU" dirty="0"/>
              <a:t> </a:t>
            </a:r>
            <a:r>
              <a:rPr lang="hu-HU" dirty="0" err="1"/>
              <a:t>videos</a:t>
            </a:r>
            <a:r>
              <a:rPr lang="hu-HU" dirty="0"/>
              <a:t> </a:t>
            </a:r>
            <a:r>
              <a:rPr lang="hu-HU" dirty="0" err="1"/>
              <a:t>together</a:t>
            </a:r>
            <a:endParaRPr lang="hu-HU" dirty="0"/>
          </a:p>
        </p:txBody>
      </p:sp>
      <p:pic>
        <p:nvPicPr>
          <p:cNvPr id="14" name="Tartalom hely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2387814"/>
            <a:ext cx="6168008" cy="331257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069470"/>
            <a:ext cx="2567608" cy="6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o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4" y="47075"/>
            <a:ext cx="1897281" cy="8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143672" y="47074"/>
            <a:ext cx="7067128" cy="8689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335360" y="1160427"/>
            <a:ext cx="5386917" cy="639762"/>
          </a:xfrm>
        </p:spPr>
        <p:txBody>
          <a:bodyPr/>
          <a:lstStyle/>
          <a:p>
            <a:pPr algn="ctr"/>
            <a:r>
              <a:rPr lang="hu-HU" dirty="0" err="1" smtClean="0"/>
              <a:t>Games</a:t>
            </a:r>
            <a:r>
              <a:rPr lang="hu-HU" dirty="0" smtClean="0"/>
              <a:t>, </a:t>
            </a:r>
            <a:r>
              <a:rPr lang="hu-HU" dirty="0" err="1" smtClean="0"/>
              <a:t>challanges</a:t>
            </a:r>
            <a:endParaRPr lang="hu-HU" dirty="0"/>
          </a:p>
        </p:txBody>
      </p:sp>
      <p:sp>
        <p:nvSpPr>
          <p:cNvPr id="13" name="Szöveg helye 7"/>
          <p:cNvSpPr txBox="1">
            <a:spLocks/>
          </p:cNvSpPr>
          <p:nvPr/>
        </p:nvSpPr>
        <p:spPr>
          <a:xfrm>
            <a:off x="7087108" y="112474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069470"/>
            <a:ext cx="2567608" cy="6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" y="47075"/>
            <a:ext cx="1897281" cy="861645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5" y="1913688"/>
            <a:ext cx="6540947" cy="4251616"/>
          </a:xfrm>
        </p:spPr>
      </p:pic>
      <p:pic>
        <p:nvPicPr>
          <p:cNvPr id="4" name="Picture 2" descr="What is a Kahoot Quiz and how does it work? — Hyett Edu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5209737"/>
            <a:ext cx="2720479" cy="15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108" y="790916"/>
            <a:ext cx="4887539" cy="50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843862" y="1659414"/>
            <a:ext cx="8437959" cy="4608512"/>
          </a:xfrm>
        </p:spPr>
        <p:txBody>
          <a:bodyPr vert="horz" lIns="91440" tIns="45720" rIns="91440" bIns="45720" rtlCol="0">
            <a:noAutofit/>
          </a:bodyPr>
          <a:lstStyle/>
          <a:p>
            <a:pPr marL="0" lvl="1" indent="0" algn="ctr">
              <a:lnSpc>
                <a:spcPct val="150000"/>
              </a:lnSpc>
              <a:buNone/>
            </a:pPr>
            <a:endParaRPr lang="hu-HU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119490" y="481650"/>
            <a:ext cx="7886700" cy="6659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069470"/>
            <a:ext cx="2567608" cy="6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" y="47075"/>
            <a:ext cx="1897281" cy="8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BET Color full logo with COM logo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85BFF166-7584-4405-99AA-B7999CC3712C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F369C79A-B521-4E15-8848-E819E0CF0BE2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7A7D69F3-B254-4F0C-AEF9-223793FB618B}"/>
    </a:ext>
  </a:ext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B4EB20DE-9008-4D70-AA45-0AFBA0C915DF}" vid="{C0EDB54D-DBB5-41AD-B463-CFEE11664C2E}"/>
    </a:ext>
  </a:extLst>
</a:theme>
</file>

<file path=ppt/theme/theme5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CELBET Color full logo with COM logo (4)</Template>
  <TotalTime>2998</TotalTime>
  <Words>190</Words>
  <Application>Microsoft Office PowerPoint</Application>
  <PresentationFormat>Szélesvásznú</PresentationFormat>
  <Paragraphs>40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4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Calibri</vt:lpstr>
      <vt:lpstr>Myriad Pro</vt:lpstr>
      <vt:lpstr>CELBET Color full logo with COM logo (4)</vt:lpstr>
      <vt:lpstr>3_Projekt niestandardowy</vt:lpstr>
      <vt:lpstr>1_Projekt niestandardowy</vt:lpstr>
      <vt:lpstr>Projekt niestandardowy</vt:lpstr>
      <vt:lpstr>Webinar experience</vt:lpstr>
      <vt:lpstr>Webinar as a various tool</vt:lpstr>
      <vt:lpstr>Using interactive tools</vt:lpstr>
      <vt:lpstr>Using interactive tools</vt:lpstr>
      <vt:lpstr>Using interactive tools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 User</dc:creator>
  <cp:lastModifiedBy>Microsoft-fiók</cp:lastModifiedBy>
  <cp:revision>145</cp:revision>
  <cp:lastPrinted>2018-03-22T11:39:02Z</cp:lastPrinted>
  <dcterms:created xsi:type="dcterms:W3CDTF">2022-05-12T07:07:25Z</dcterms:created>
  <dcterms:modified xsi:type="dcterms:W3CDTF">2023-03-14T17:35:59Z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InformacjeMiedzynarodowe</vt:lpwstr>
  </property>
  <property fmtid="{D5CDD505-2E9C-101B-9397-08002B2CF9AE}" pid="3" name="MFClassifiedBy">
    <vt:lpwstr>MF\GRWM;Grabowska Anna 11</vt:lpwstr>
  </property>
  <property fmtid="{D5CDD505-2E9C-101B-9397-08002B2CF9AE}" pid="4" name="MFClassificationDate">
    <vt:lpwstr>2022-05-17T11:55:50.7995010+02:00</vt:lpwstr>
  </property>
  <property fmtid="{D5CDD505-2E9C-101B-9397-08002B2CF9AE}" pid="5" name="MFClassifiedBySID">
    <vt:lpwstr>MF\S-1-5-21-1525952054-1005573771-2909822258-352189</vt:lpwstr>
  </property>
  <property fmtid="{D5CDD505-2E9C-101B-9397-08002B2CF9AE}" pid="6" name="MFGRNItemId">
    <vt:lpwstr>GRN-68ab2400-d1f2-47bc-8a0e-2b3fe1c4a677</vt:lpwstr>
  </property>
  <property fmtid="{D5CDD505-2E9C-101B-9397-08002B2CF9AE}" pid="7" name="MFHash">
    <vt:lpwstr>vXLFkCX7K7U4HksraBtL5ouv8IngasoZfxSxRk1L4mE=</vt:lpwstr>
  </property>
  <property fmtid="{D5CDD505-2E9C-101B-9397-08002B2CF9AE}" pid="8" name="DLPManualFileClassification">
    <vt:lpwstr>{fda3041b-e405-41d9-ab17-3871d5906b2d}</vt:lpwstr>
  </property>
  <property fmtid="{D5CDD505-2E9C-101B-9397-08002B2CF9AE}" pid="9" name="MFRefresh">
    <vt:lpwstr>False</vt:lpwstr>
  </property>
</Properties>
</file>