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3" r:id="rId4"/>
    <p:sldId id="266" r:id="rId5"/>
    <p:sldId id="267" r:id="rId6"/>
    <p:sldId id="270" r:id="rId7"/>
    <p:sldId id="271" r:id="rId8"/>
    <p:sldId id="26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BF5"/>
    <a:srgbClr val="336699"/>
    <a:srgbClr val="BFD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1423" y="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82D5-BA90-4506-A2EC-0AE21021CCF1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D9BA-FCD5-4409-94CF-F7519EFC75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5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9DA86-A105-4F9B-8513-730D4FBD90D2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71FE6-FE4F-41CC-A9AA-983CE06694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0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72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3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9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4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3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7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4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1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40F5-0AA5-458A-B229-DB31E5C9360B}" type="datetimeFigureOut">
              <a:rPr lang="pl-PL" smtClean="0"/>
              <a:t>10.03.2023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2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5112542" cy="12993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22" y="5949280"/>
            <a:ext cx="1944118" cy="510380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539552" y="5157192"/>
            <a:ext cx="7992888" cy="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10304163-AABB-27F4-C1E0-B61C6A508453}"/>
              </a:ext>
            </a:extLst>
          </p:cNvPr>
          <p:cNvSpPr/>
          <p:nvPr/>
        </p:nvSpPr>
        <p:spPr>
          <a:xfrm>
            <a:off x="1763688" y="2780928"/>
            <a:ext cx="5169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Wojciech </a:t>
            </a:r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Narkun</a:t>
            </a:r>
            <a:endParaRPr lang="pl-P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20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B687E-FF19-D0D1-F58B-D48AAC39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Education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1548C-930D-FFF4-D1DB-9C7C301C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56" y="1826842"/>
            <a:ext cx="8856984" cy="1900808"/>
          </a:xfrm>
        </p:spPr>
        <p:txBody>
          <a:bodyPr>
            <a:normAutofit/>
          </a:bodyPr>
          <a:lstStyle/>
          <a:p>
            <a:r>
              <a:rPr lang="pl-PL" sz="2800" dirty="0"/>
              <a:t>SHAPE American High School, </a:t>
            </a:r>
            <a:r>
              <a:rPr lang="pl-PL" sz="2800" dirty="0" err="1"/>
              <a:t>Mons</a:t>
            </a:r>
            <a:r>
              <a:rPr lang="pl-PL" sz="2800" dirty="0"/>
              <a:t>, BE</a:t>
            </a:r>
          </a:p>
          <a:p>
            <a:r>
              <a:rPr lang="pl-PL" sz="2800" dirty="0"/>
              <a:t>University of Silesia, English </a:t>
            </a:r>
            <a:r>
              <a:rPr lang="pl-PL" sz="2800" dirty="0" err="1"/>
              <a:t>Philology</a:t>
            </a:r>
            <a:r>
              <a:rPr lang="pl-PL" sz="2800" dirty="0"/>
              <a:t>, Katowice, PL - BA</a:t>
            </a:r>
          </a:p>
          <a:p>
            <a:r>
              <a:rPr lang="pl-PL" sz="2800" dirty="0"/>
              <a:t>University of </a:t>
            </a:r>
            <a:r>
              <a:rPr lang="pl-PL" sz="2800" dirty="0" err="1"/>
              <a:t>Humanities</a:t>
            </a:r>
            <a:r>
              <a:rPr lang="pl-PL" sz="2800" dirty="0"/>
              <a:t> and </a:t>
            </a:r>
            <a:r>
              <a:rPr lang="pl-PL" sz="2800" dirty="0" err="1"/>
              <a:t>Economics</a:t>
            </a:r>
            <a:r>
              <a:rPr lang="pl-PL" sz="2800" dirty="0"/>
              <a:t>, </a:t>
            </a:r>
            <a:r>
              <a:rPr lang="pl-PL" sz="2800" dirty="0" err="1"/>
              <a:t>Lodz</a:t>
            </a:r>
            <a:r>
              <a:rPr lang="pl-PL" sz="2800" dirty="0"/>
              <a:t>, PL - MA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F75E9F-418C-CDDE-D37E-264942BED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F10D977-BAF5-FBC7-60A1-F6D6F7271965}"/>
              </a:ext>
            </a:extLst>
          </p:cNvPr>
          <p:cNvSpPr txBox="1"/>
          <p:nvPr/>
        </p:nvSpPr>
        <p:spPr>
          <a:xfrm>
            <a:off x="5447989" y="6025803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U.S. </a:t>
            </a:r>
            <a:r>
              <a:rPr lang="pl-PL" dirty="0" err="1"/>
              <a:t>Air</a:t>
            </a:r>
            <a:r>
              <a:rPr lang="pl-PL" dirty="0"/>
              <a:t> Force Junior </a:t>
            </a:r>
            <a:r>
              <a:rPr lang="pl-PL" dirty="0" err="1"/>
              <a:t>Reserve</a:t>
            </a:r>
            <a:r>
              <a:rPr lang="pl-PL" dirty="0"/>
              <a:t> </a:t>
            </a:r>
            <a:r>
              <a:rPr lang="pl-PL" dirty="0" err="1"/>
              <a:t>Officers</a:t>
            </a:r>
            <a:r>
              <a:rPr lang="pl-PL" dirty="0"/>
              <a:t>’ </a:t>
            </a:r>
            <a:r>
              <a:rPr lang="pl-PL" dirty="0" err="1"/>
              <a:t>Trainig</a:t>
            </a:r>
            <a:r>
              <a:rPr lang="pl-PL" dirty="0"/>
              <a:t> </a:t>
            </a:r>
            <a:r>
              <a:rPr lang="pl-PL" dirty="0" err="1"/>
              <a:t>Corps</a:t>
            </a:r>
            <a:r>
              <a:rPr lang="pl-PL" dirty="0"/>
              <a:t> (AFJROTC Cadet)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E00C5C9-CC4F-C309-A486-F48F4D307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64087"/>
            <a:ext cx="1751978" cy="25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D8B5C8E9-81EE-310F-AD40-2CCA77F6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808" y="44624"/>
            <a:ext cx="8229600" cy="1143000"/>
          </a:xfrm>
        </p:spPr>
        <p:txBody>
          <a:bodyPr/>
          <a:lstStyle/>
          <a:p>
            <a:r>
              <a:rPr lang="pl-PL" dirty="0"/>
              <a:t>Professional </a:t>
            </a:r>
            <a:r>
              <a:rPr lang="pl-PL" dirty="0" err="1"/>
              <a:t>background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69D0BC-A490-162C-FEAD-2400B409F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78050"/>
            <a:ext cx="2987823" cy="22408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EAE3FA4-48E8-999D-026A-F19F116E6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3" y="4308141"/>
            <a:ext cx="2612737" cy="221077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8105C03-1716-FC82-1B41-6A6593DCA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08141"/>
            <a:ext cx="2893069" cy="221077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046EC0B-2F98-1B26-B82E-83082AB13B8A}"/>
              </a:ext>
            </a:extLst>
          </p:cNvPr>
          <p:cNvSpPr txBox="1"/>
          <p:nvPr/>
        </p:nvSpPr>
        <p:spPr>
          <a:xfrm>
            <a:off x="395536" y="1214445"/>
            <a:ext cx="434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2007 – 2011: International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transport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0660C40-420B-EAD6-554D-CFAC65C827CE}"/>
              </a:ext>
            </a:extLst>
          </p:cNvPr>
          <p:cNvSpPr txBox="1"/>
          <p:nvPr/>
        </p:nvSpPr>
        <p:spPr>
          <a:xfrm>
            <a:off x="414725" y="1818507"/>
            <a:ext cx="43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2011 – 2017: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Customs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Service of Poland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A77025A-7FA5-05DB-365F-5B436BBE97A0}"/>
              </a:ext>
            </a:extLst>
          </p:cNvPr>
          <p:cNvSpPr txBox="1"/>
          <p:nvPr/>
        </p:nvSpPr>
        <p:spPr>
          <a:xfrm>
            <a:off x="414725" y="2422570"/>
            <a:ext cx="585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2017: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Administration of Poland</a:t>
            </a:r>
          </a:p>
        </p:txBody>
      </p:sp>
    </p:spTree>
    <p:extLst>
      <p:ext uri="{BB962C8B-B14F-4D97-AF65-F5344CB8AC3E}">
        <p14:creationId xmlns:p14="http://schemas.microsoft.com/office/powerpoint/2010/main" val="24206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20630" y="2194567"/>
            <a:ext cx="8147248" cy="4065315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Begun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2000 – SHAPE American High School</a:t>
            </a:r>
          </a:p>
          <a:p>
            <a:pPr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2007 and 2011 – International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freight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forwarding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transport</a:t>
            </a:r>
          </a:p>
          <a:p>
            <a:pPr>
              <a:buFontTx/>
              <a:buChar char="-"/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2011 as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authority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652F2E-BB3F-A981-BB90-D03CB1CB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 service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876FE0-8B30-7645-E0FE-8E745C45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1"/>
            <a:ext cx="8712968" cy="3340968"/>
          </a:xfrm>
        </p:spPr>
        <p:txBody>
          <a:bodyPr/>
          <a:lstStyle/>
          <a:p>
            <a:r>
              <a:rPr lang="pl-PL" dirty="0"/>
              <a:t>International </a:t>
            </a:r>
            <a:r>
              <a:rPr lang="pl-PL" dirty="0" err="1"/>
              <a:t>conferences</a:t>
            </a:r>
            <a:r>
              <a:rPr lang="pl-PL" dirty="0"/>
              <a:t> and </a:t>
            </a:r>
            <a:r>
              <a:rPr lang="pl-PL" dirty="0" err="1"/>
              <a:t>seminars</a:t>
            </a:r>
            <a:endParaRPr lang="pl-PL" dirty="0"/>
          </a:p>
          <a:p>
            <a:r>
              <a:rPr lang="pl-PL" dirty="0"/>
              <a:t>International joint </a:t>
            </a:r>
            <a:r>
              <a:rPr lang="pl-PL" dirty="0" err="1"/>
              <a:t>exercises</a:t>
            </a:r>
            <a:r>
              <a:rPr lang="pl-PL" dirty="0"/>
              <a:t> and </a:t>
            </a:r>
            <a:r>
              <a:rPr lang="pl-PL" dirty="0" err="1"/>
              <a:t>cooperation</a:t>
            </a:r>
            <a:endParaRPr lang="pl-PL" dirty="0"/>
          </a:p>
          <a:p>
            <a:r>
              <a:rPr lang="pl-PL" dirty="0"/>
              <a:t>International </a:t>
            </a:r>
            <a:r>
              <a:rPr lang="pl-PL" dirty="0" err="1"/>
              <a:t>customs</a:t>
            </a:r>
            <a:r>
              <a:rPr lang="pl-PL" dirty="0"/>
              <a:t> </a:t>
            </a:r>
            <a:r>
              <a:rPr lang="pl-PL" dirty="0" err="1"/>
              <a:t>representation</a:t>
            </a:r>
            <a:endParaRPr lang="pl-PL" dirty="0"/>
          </a:p>
          <a:p>
            <a:r>
              <a:rPr lang="pl-PL" dirty="0"/>
              <a:t>International </a:t>
            </a:r>
            <a:r>
              <a:rPr lang="pl-PL" dirty="0" err="1"/>
              <a:t>trainings</a:t>
            </a:r>
            <a:endParaRPr lang="pl-PL" dirty="0"/>
          </a:p>
          <a:p>
            <a:r>
              <a:rPr lang="pl-PL" dirty="0"/>
              <a:t>International </a:t>
            </a:r>
            <a:r>
              <a:rPr lang="pl-PL" dirty="0" err="1"/>
              <a:t>mission</a:t>
            </a:r>
            <a:r>
              <a:rPr lang="pl-PL" dirty="0"/>
              <a:t> (EU BAM)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EAF72F-6FE8-7C5E-591F-D4684F2DB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BB881CF-F011-AC03-1A8A-C5A08B1E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66332"/>
            <a:ext cx="2242592" cy="33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37147-1DAC-F77C-C009-A564561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l-PL" u="sng" dirty="0"/>
              <a:t>BENEFITS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D77EDD-4598-4A68-521D-4A04C7B0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460851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First CELBET </a:t>
            </a:r>
            <a:r>
              <a:rPr lang="pl-PL" sz="2400" dirty="0" err="1"/>
              <a:t>bus</a:t>
            </a:r>
            <a:r>
              <a:rPr lang="pl-PL" sz="2400" dirty="0"/>
              <a:t> </a:t>
            </a:r>
            <a:r>
              <a:rPr lang="pl-PL" sz="2400" dirty="0" err="1"/>
              <a:t>search</a:t>
            </a:r>
            <a:r>
              <a:rPr lang="pl-PL" sz="2400" dirty="0"/>
              <a:t> </a:t>
            </a:r>
            <a:r>
              <a:rPr lang="pl-PL" sz="2400" dirty="0" err="1"/>
              <a:t>training</a:t>
            </a:r>
            <a:r>
              <a:rPr lang="pl-PL" sz="2400" dirty="0"/>
              <a:t> and my </a:t>
            </a:r>
            <a:r>
              <a:rPr lang="pl-PL" sz="2400" dirty="0" err="1"/>
              <a:t>participation</a:t>
            </a:r>
            <a:r>
              <a:rPr lang="pl-PL" sz="2400" dirty="0"/>
              <a:t> as </a:t>
            </a:r>
            <a:r>
              <a:rPr lang="pl-PL" sz="2400" dirty="0" err="1"/>
              <a:t>trainee</a:t>
            </a:r>
            <a:r>
              <a:rPr lang="pl-PL" sz="2400" dirty="0"/>
              <a:t>  </a:t>
            </a:r>
            <a:r>
              <a:rPr lang="pl-PL" sz="2400" dirty="0" err="1"/>
              <a:t>had</a:t>
            </a:r>
            <a:r>
              <a:rPr lang="pl-PL" sz="2400" dirty="0"/>
              <a:t> a </a:t>
            </a:r>
            <a:r>
              <a:rPr lang="pl-PL" sz="2400" dirty="0" err="1"/>
              <a:t>positive</a:t>
            </a:r>
            <a:r>
              <a:rPr lang="pl-PL" sz="2400" dirty="0"/>
              <a:t> </a:t>
            </a:r>
            <a:r>
              <a:rPr lang="pl-PL" sz="2400" dirty="0" err="1"/>
              <a:t>impact</a:t>
            </a:r>
            <a:r>
              <a:rPr lang="pl-PL" sz="2400" dirty="0"/>
              <a:t> on: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1. </a:t>
            </a:r>
            <a:r>
              <a:rPr lang="pl-PL" sz="2400" dirty="0" err="1"/>
              <a:t>Invitation</a:t>
            </a:r>
            <a:r>
              <a:rPr lang="pl-PL" sz="2400" dirty="0"/>
              <a:t> for </a:t>
            </a:r>
            <a:r>
              <a:rPr lang="pl-PL" sz="2400" dirty="0" err="1"/>
              <a:t>further</a:t>
            </a:r>
            <a:r>
              <a:rPr lang="pl-PL" sz="2400" dirty="0"/>
              <a:t> </a:t>
            </a:r>
            <a:r>
              <a:rPr lang="pl-PL" sz="2400" dirty="0" err="1"/>
              <a:t>cooperation</a:t>
            </a:r>
            <a:r>
              <a:rPr lang="pl-PL" sz="2400" dirty="0"/>
              <a:t> with CELBET</a:t>
            </a:r>
          </a:p>
          <a:p>
            <a:pPr marL="0" indent="0">
              <a:buNone/>
            </a:pPr>
            <a:r>
              <a:rPr lang="pl-PL" sz="2400" dirty="0"/>
              <a:t>2. </a:t>
            </a:r>
            <a:r>
              <a:rPr lang="pl-PL" sz="2400" dirty="0" err="1"/>
              <a:t>Becoming</a:t>
            </a:r>
            <a:r>
              <a:rPr lang="pl-PL" sz="2400" dirty="0"/>
              <a:t> </a:t>
            </a:r>
            <a:r>
              <a:rPr lang="pl-PL" sz="2400" dirty="0" err="1"/>
              <a:t>trainer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3. New and </a:t>
            </a:r>
            <a:r>
              <a:rPr lang="pl-PL" sz="2400" dirty="0" err="1"/>
              <a:t>valuable</a:t>
            </a:r>
            <a:r>
              <a:rPr lang="pl-PL" sz="2400" dirty="0"/>
              <a:t> </a:t>
            </a:r>
            <a:r>
              <a:rPr lang="pl-PL" sz="2400" dirty="0" err="1"/>
              <a:t>international</a:t>
            </a:r>
            <a:r>
              <a:rPr lang="pl-PL" sz="2400" dirty="0"/>
              <a:t> </a:t>
            </a:r>
            <a:r>
              <a:rPr lang="pl-PL" sz="2400" dirty="0" err="1"/>
              <a:t>contacts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4. </a:t>
            </a:r>
            <a:r>
              <a:rPr lang="pl-PL" sz="2400" dirty="0" err="1"/>
              <a:t>Additional</a:t>
            </a:r>
            <a:r>
              <a:rPr lang="pl-PL" sz="2400" dirty="0"/>
              <a:t> </a:t>
            </a:r>
            <a:r>
              <a:rPr lang="pl-PL" sz="2400" dirty="0" err="1"/>
              <a:t>trainings</a:t>
            </a:r>
            <a:r>
              <a:rPr lang="pl-PL" sz="2400" dirty="0"/>
              <a:t> for the </a:t>
            </a:r>
            <a:r>
              <a:rPr lang="pl-PL" sz="2400" dirty="0" err="1"/>
              <a:t>needs</a:t>
            </a:r>
            <a:r>
              <a:rPr lang="pl-PL" sz="2400" dirty="0"/>
              <a:t> of </a:t>
            </a:r>
            <a:r>
              <a:rPr lang="pl-PL" sz="2400" dirty="0" err="1"/>
              <a:t>international</a:t>
            </a:r>
            <a:r>
              <a:rPr lang="pl-PL" sz="2400" dirty="0"/>
              <a:t> </a:t>
            </a:r>
            <a:r>
              <a:rPr lang="pl-PL" sz="2400" dirty="0" err="1"/>
              <a:t>events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5. </a:t>
            </a:r>
            <a:r>
              <a:rPr lang="pl-PL" sz="2400" dirty="0" err="1"/>
              <a:t>Further</a:t>
            </a:r>
            <a:r>
              <a:rPr lang="pl-PL" sz="2400" dirty="0"/>
              <a:t> development on </a:t>
            </a:r>
            <a:r>
              <a:rPr lang="pl-PL" sz="2400" dirty="0" err="1"/>
              <a:t>various</a:t>
            </a:r>
            <a:r>
              <a:rPr lang="pl-PL" sz="2400" dirty="0"/>
              <a:t> </a:t>
            </a:r>
            <a:r>
              <a:rPr lang="pl-PL" sz="2400" dirty="0" err="1"/>
              <a:t>levels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63BE5A-FFD1-6CFE-4949-4E2BB9118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7946BD5-EFD9-1A62-47C0-412898AF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CD65E-E155-ADD0-B2C2-D9A8BD6B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Need</a:t>
            </a:r>
            <a:r>
              <a:rPr lang="pl-PL" dirty="0"/>
              <a:t> for </a:t>
            </a:r>
            <a:r>
              <a:rPr lang="pl-PL" dirty="0" err="1"/>
              <a:t>initiative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A7930-61F7-BC37-F11B-FE5D3AE0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" y="1417638"/>
            <a:ext cx="4062924" cy="3523530"/>
          </a:xfrm>
        </p:spPr>
        <p:txBody>
          <a:bodyPr/>
          <a:lstStyle/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innovative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( </a:t>
            </a:r>
            <a:r>
              <a:rPr lang="pl-PL" dirty="0" err="1"/>
              <a:t>webinars</a:t>
            </a:r>
            <a:r>
              <a:rPr lang="pl-PL" dirty="0"/>
              <a:t>)</a:t>
            </a:r>
          </a:p>
          <a:p>
            <a:r>
              <a:rPr lang="pl-PL" dirty="0" err="1"/>
              <a:t>Preparing</a:t>
            </a:r>
            <a:r>
              <a:rPr lang="pl-PL" dirty="0"/>
              <a:t> </a:t>
            </a:r>
            <a:r>
              <a:rPr lang="pl-PL" dirty="0" err="1"/>
              <a:t>videos</a:t>
            </a:r>
            <a:r>
              <a:rPr lang="pl-PL" dirty="0"/>
              <a:t> for </a:t>
            </a:r>
            <a:r>
              <a:rPr lang="pl-PL" dirty="0" err="1"/>
              <a:t>training</a:t>
            </a:r>
            <a:r>
              <a:rPr lang="pl-PL" dirty="0"/>
              <a:t> </a:t>
            </a:r>
            <a:r>
              <a:rPr lang="pl-PL" dirty="0" err="1"/>
              <a:t>purposes</a:t>
            </a:r>
            <a:endParaRPr lang="pl-PL" dirty="0"/>
          </a:p>
          <a:p>
            <a:r>
              <a:rPr lang="pl-PL" dirty="0"/>
              <a:t>Truck </a:t>
            </a:r>
            <a:r>
              <a:rPr lang="pl-PL" dirty="0" err="1"/>
              <a:t>Search</a:t>
            </a:r>
            <a:r>
              <a:rPr lang="pl-PL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CB1B3D-C5CA-A4F7-0B82-A91FE1A49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00808"/>
            <a:ext cx="2376264" cy="316571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45F55A-3C82-CD1C-44C8-203CA98AE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2376264" cy="316571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AFED90-D6AA-066B-47C8-52D57FF1B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320D3A7-9041-6EBA-1A90-8A2A4032DB9D}"/>
              </a:ext>
            </a:extLst>
          </p:cNvPr>
          <p:cNvSpPr/>
          <p:nvPr/>
        </p:nvSpPr>
        <p:spPr>
          <a:xfrm>
            <a:off x="205630" y="5373216"/>
            <a:ext cx="8624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for </a:t>
            </a:r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your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attention</a:t>
            </a:r>
            <a:endParaRPr lang="pl-P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C868066-D0FC-3F76-BF2C-D25E12A19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516216" cy="434414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2F9EBA1-E17E-445A-6300-37524E6D9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8" y="188640"/>
            <a:ext cx="2193920" cy="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61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full blue with COM logo template</Template>
  <TotalTime>221</TotalTime>
  <Words>197</Words>
  <Application>Microsoft Office PowerPoint</Application>
  <PresentationFormat>Pokaz na ekranie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Motyw pakietu Office</vt:lpstr>
      <vt:lpstr>Prezentacja programu PowerPoint</vt:lpstr>
      <vt:lpstr>Education</vt:lpstr>
      <vt:lpstr>Professional background</vt:lpstr>
      <vt:lpstr>International career </vt:lpstr>
      <vt:lpstr>In service</vt:lpstr>
      <vt:lpstr>BENEFITS</vt:lpstr>
      <vt:lpstr>Need for initiative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Hatała-Wanat</dc:creator>
  <cp:lastModifiedBy>wonarwot@outlook.com</cp:lastModifiedBy>
  <cp:revision>11</cp:revision>
  <dcterms:created xsi:type="dcterms:W3CDTF">2020-05-26T11:23:46Z</dcterms:created>
  <dcterms:modified xsi:type="dcterms:W3CDTF">2023-03-10T09:30:09Z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InformacjePubliczneInformacjeSektoraPublicznego</vt:lpwstr>
  </property>
  <property fmtid="{D5CDD505-2E9C-101B-9397-08002B2CF9AE}" pid="3" name="MFClassifiedBy">
    <vt:lpwstr>MF\DNPS;Hatała-Wanat Anna</vt:lpwstr>
  </property>
  <property fmtid="{D5CDD505-2E9C-101B-9397-08002B2CF9AE}" pid="4" name="MFClassificationDate">
    <vt:lpwstr>2022-05-13T11:45:44.6310729+02:00</vt:lpwstr>
  </property>
  <property fmtid="{D5CDD505-2E9C-101B-9397-08002B2CF9AE}" pid="5" name="MFClassifiedBySID">
    <vt:lpwstr>MF\S-1-5-21-1525952054-1005573771-2909822258-86928</vt:lpwstr>
  </property>
  <property fmtid="{D5CDD505-2E9C-101B-9397-08002B2CF9AE}" pid="6" name="MFGRNItemId">
    <vt:lpwstr>GRN-d1648d59-8d04-43bb-b89c-67c2643d6211</vt:lpwstr>
  </property>
  <property fmtid="{D5CDD505-2E9C-101B-9397-08002B2CF9AE}" pid="7" name="MFHash">
    <vt:lpwstr>b0hcFtl+psk6WsttGVQEm1jM4hLT2WHKHBYHWTFYpv8=</vt:lpwstr>
  </property>
  <property fmtid="{D5CDD505-2E9C-101B-9397-08002B2CF9AE}" pid="8" name="DLPManualFileClassification">
    <vt:lpwstr>{2755b7d9-e53d-4779-a40c-03797dcf43b3}</vt:lpwstr>
  </property>
  <property fmtid="{D5CDD505-2E9C-101B-9397-08002B2CF9AE}" pid="9" name="MFRefresh">
    <vt:lpwstr>False</vt:lpwstr>
  </property>
</Properties>
</file>