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media/image1.png" ContentType="image/png"/>
  <Override PartName="/ppt/media/image9.png" ContentType="image/png"/>
  <Override PartName="/ppt/media/image2.jpeg" ContentType="image/jpeg"/>
  <Override PartName="/ppt/media/image8.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96"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97"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98"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199"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200"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A1F4C1CD-E287-42E7-ADD7-5E70C5350F89}"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sldImg"/>
          </p:nvPr>
        </p:nvSpPr>
        <p:spPr>
          <a:xfrm>
            <a:off x="1371600" y="1143000"/>
            <a:ext cx="4114080" cy="3085560"/>
          </a:xfrm>
          <a:prstGeom prst="rect">
            <a:avLst/>
          </a:prstGeom>
        </p:spPr>
      </p:sp>
      <p:sp>
        <p:nvSpPr>
          <p:cNvPr id="265"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66"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F9C9AF0F-0247-4329-B5FD-531BACAFC4C5}"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1371600" y="1143000"/>
            <a:ext cx="4113720" cy="3085200"/>
          </a:xfrm>
          <a:prstGeom prst="rect">
            <a:avLst/>
          </a:prstGeom>
        </p:spPr>
      </p:sp>
      <p:sp>
        <p:nvSpPr>
          <p:cNvPr id="241" name="PlaceHolder 2"/>
          <p:cNvSpPr>
            <a:spLocks noGrp="1"/>
          </p:cNvSpPr>
          <p:nvPr>
            <p:ph type="body"/>
          </p:nvPr>
        </p:nvSpPr>
        <p:spPr>
          <a:xfrm>
            <a:off x="685800" y="4400640"/>
            <a:ext cx="5485320" cy="3599280"/>
          </a:xfrm>
          <a:prstGeom prst="rect">
            <a:avLst/>
          </a:prstGeom>
        </p:spPr>
        <p:txBody>
          <a:bodyPr lIns="0" rIns="0" tIns="0" bIns="0">
            <a:noAutofit/>
          </a:bodyPr>
          <a:p>
            <a:endParaRPr b="0" lang="en-US" sz="2000" spc="-1" strike="noStrike">
              <a:latin typeface="Arial"/>
            </a:endParaRPr>
          </a:p>
        </p:txBody>
      </p:sp>
      <p:sp>
        <p:nvSpPr>
          <p:cNvPr id="242" name="CustomShape 3"/>
          <p:cNvSpPr/>
          <p:nvPr/>
        </p:nvSpPr>
        <p:spPr>
          <a:xfrm>
            <a:off x="3884760" y="8685360"/>
            <a:ext cx="2970720" cy="45756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FDD2DB89-AA3A-4A83-BFB5-6E343265201F}"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sldImg"/>
          </p:nvPr>
        </p:nvSpPr>
        <p:spPr>
          <a:xfrm>
            <a:off x="1371600" y="1143000"/>
            <a:ext cx="4114080" cy="3085560"/>
          </a:xfrm>
          <a:prstGeom prst="rect">
            <a:avLst/>
          </a:prstGeom>
        </p:spPr>
      </p:sp>
      <p:sp>
        <p:nvSpPr>
          <p:cNvPr id="244"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45"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27812985-2A24-42AA-9BD9-A3BAF2864B92}"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sldImg"/>
          </p:nvPr>
        </p:nvSpPr>
        <p:spPr>
          <a:xfrm>
            <a:off x="1371600" y="1143000"/>
            <a:ext cx="4114080" cy="3085560"/>
          </a:xfrm>
          <a:prstGeom prst="rect">
            <a:avLst/>
          </a:prstGeom>
        </p:spPr>
      </p:sp>
      <p:sp>
        <p:nvSpPr>
          <p:cNvPr id="247"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48"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5D3DEE9D-D223-44BD-956A-7825C7B2D86C}"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sldImg"/>
          </p:nvPr>
        </p:nvSpPr>
        <p:spPr>
          <a:xfrm>
            <a:off x="1371600" y="1143000"/>
            <a:ext cx="4114080" cy="3085560"/>
          </a:xfrm>
          <a:prstGeom prst="rect">
            <a:avLst/>
          </a:prstGeom>
        </p:spPr>
      </p:sp>
      <p:sp>
        <p:nvSpPr>
          <p:cNvPr id="250"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51"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96EBBC31-B608-4F28-BE6C-37D38B031BB9}"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1371600" y="1143000"/>
            <a:ext cx="4114080" cy="3085560"/>
          </a:xfrm>
          <a:prstGeom prst="rect">
            <a:avLst/>
          </a:prstGeom>
        </p:spPr>
      </p:sp>
      <p:sp>
        <p:nvSpPr>
          <p:cNvPr id="253"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54"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40D8A4E1-FC2F-46D4-833A-6E28E64274E9}"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sldImg"/>
          </p:nvPr>
        </p:nvSpPr>
        <p:spPr>
          <a:xfrm>
            <a:off x="1371600" y="1143000"/>
            <a:ext cx="4114080" cy="3085560"/>
          </a:xfrm>
          <a:prstGeom prst="rect">
            <a:avLst/>
          </a:prstGeom>
        </p:spPr>
      </p:sp>
      <p:sp>
        <p:nvSpPr>
          <p:cNvPr id="256"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57"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0C7E437-1AD7-4749-A4BA-E4BC9367D254}"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sldImg"/>
          </p:nvPr>
        </p:nvSpPr>
        <p:spPr>
          <a:xfrm>
            <a:off x="1371600" y="1143000"/>
            <a:ext cx="4114080" cy="3085560"/>
          </a:xfrm>
          <a:prstGeom prst="rect">
            <a:avLst/>
          </a:prstGeom>
        </p:spPr>
      </p:sp>
      <p:sp>
        <p:nvSpPr>
          <p:cNvPr id="259"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60"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349AB0A2-0FF2-4C74-9FD9-9F989B7CFB60}"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sldImg"/>
          </p:nvPr>
        </p:nvSpPr>
        <p:spPr>
          <a:xfrm>
            <a:off x="1371600" y="1143000"/>
            <a:ext cx="4114080" cy="3085560"/>
          </a:xfrm>
          <a:prstGeom prst="rect">
            <a:avLst/>
          </a:prstGeom>
        </p:spPr>
      </p:sp>
      <p:sp>
        <p:nvSpPr>
          <p:cNvPr id="262" name="PlaceHolder 2"/>
          <p:cNvSpPr>
            <a:spLocks noGrp="1"/>
          </p:cNvSpPr>
          <p:nvPr>
            <p:ph type="body"/>
          </p:nvPr>
        </p:nvSpPr>
        <p:spPr>
          <a:xfrm>
            <a:off x="685800" y="4400640"/>
            <a:ext cx="5485680" cy="3599640"/>
          </a:xfrm>
          <a:prstGeom prst="rect">
            <a:avLst/>
          </a:prstGeom>
        </p:spPr>
        <p:txBody>
          <a:bodyPr lIns="0" rIns="0" tIns="0" bIns="0">
            <a:noAutofit/>
          </a:bodyPr>
          <a:p>
            <a:endParaRPr b="0" lang="en-US" sz="2000" spc="-1" strike="noStrike">
              <a:latin typeface="Arial"/>
            </a:endParaRPr>
          </a:p>
        </p:txBody>
      </p:sp>
      <p:sp>
        <p:nvSpPr>
          <p:cNvPr id="263" name="CustomShape 3"/>
          <p:cNvSpPr/>
          <p:nvPr/>
        </p:nvSpPr>
        <p:spPr>
          <a:xfrm>
            <a:off x="3884760" y="8685360"/>
            <a:ext cx="2971080" cy="45792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1E31712F-F3D3-4C98-874E-47F470667D30}"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2"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9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9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9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1"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0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0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09"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1"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12"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13"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14"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15"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16"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3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3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4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4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4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4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4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4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4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4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5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5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5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5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5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5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0"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7"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7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7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7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8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8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8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8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8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9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9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9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9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9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852000" y="410400"/>
            <a:ext cx="48340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3851280" y="549360"/>
            <a:ext cx="4829040" cy="861840"/>
          </a:xfrm>
          <a:prstGeom prst="rect">
            <a:avLst/>
          </a:prstGeom>
        </p:spPr>
        <p:txBody>
          <a:bodyPr lIns="90000" rIns="90000" tIns="46800" bIns="46800" anchor="ctr">
            <a:noAutofit/>
          </a:bodyPr>
          <a:p>
            <a:pPr algn="ctr"/>
            <a:r>
              <a:rPr b="0" lang="en-US" sz="4400" spc="-1" strike="noStrike">
                <a:solidFill>
                  <a:srgbClr val="000000"/>
                </a:solidFill>
                <a:latin typeface="Calibri"/>
              </a:rPr>
              <a:t>Click to edit the title text format</a:t>
            </a:r>
            <a:endParaRPr b="0" lang="en-US" sz="4400" spc="-1" strike="noStrike">
              <a:solidFill>
                <a:srgbClr val="000000"/>
              </a:solidFill>
              <a:latin typeface="Calibri"/>
            </a:endParaRPr>
          </a:p>
        </p:txBody>
      </p:sp>
      <p:sp>
        <p:nvSpPr>
          <p:cNvPr id="77" name="PlaceHolder 2"/>
          <p:cNvSpPr>
            <a:spLocks noGrp="1"/>
          </p:cNvSpPr>
          <p:nvPr>
            <p:ph type="body"/>
          </p:nvPr>
        </p:nvSpPr>
        <p:spPr>
          <a:xfrm>
            <a:off x="3851280" y="1700280"/>
            <a:ext cx="4829040" cy="4419360"/>
          </a:xfrm>
          <a:prstGeom prst="rect">
            <a:avLst/>
          </a:prstGeom>
        </p:spPr>
        <p:txBody>
          <a:bodyPr lIns="90000" rIns="90000" tIns="46800" bIns="46800">
            <a:normAutofit fontScale="69000"/>
          </a:bodyPr>
          <a:p>
            <a:pPr marL="342720" indent="-342720">
              <a:spcBef>
                <a:spcPts val="799"/>
              </a:spcBef>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342720" indent="-342720">
              <a:spcBef>
                <a:spcPts val="799"/>
              </a:spcBef>
              <a:buClr>
                <a:srgbClr val="000000"/>
              </a:buClr>
              <a:buFont typeface="Times New Roman"/>
              <a:buChar char="–"/>
            </a:pPr>
            <a:r>
              <a:rPr b="0" lang="en-US" sz="3200" spc="-1" strike="noStrike">
                <a:solidFill>
                  <a:srgbClr val="000000"/>
                </a:solidFill>
                <a:latin typeface="Calibri"/>
              </a:rPr>
              <a:t>Second Outline Level</a:t>
            </a:r>
            <a:endParaRPr b="0" lang="en-US" sz="3200" spc="-1" strike="noStrike">
              <a:solidFill>
                <a:srgbClr val="000000"/>
              </a:solidFill>
              <a:latin typeface="Calibri"/>
            </a:endParaRPr>
          </a:p>
          <a:p>
            <a:pPr lvl="2" marL="342720" indent="-342720">
              <a:spcBef>
                <a:spcPts val="799"/>
              </a:spcBef>
              <a:buClr>
                <a:srgbClr val="000000"/>
              </a:buClr>
              <a:buFont typeface="Times New Roman"/>
              <a:buChar char="•"/>
            </a:pPr>
            <a:r>
              <a:rPr b="0" lang="en-US" sz="3200" spc="-1" strike="noStrike">
                <a:solidFill>
                  <a:srgbClr val="000000"/>
                </a:solidFill>
                <a:latin typeface="Calibri"/>
              </a:rPr>
              <a:t>Third Outline Level</a:t>
            </a:r>
            <a:endParaRPr b="0" lang="en-US" sz="3200" spc="-1" strike="noStrike">
              <a:solidFill>
                <a:srgbClr val="000000"/>
              </a:solidFill>
              <a:latin typeface="Calibri"/>
            </a:endParaRPr>
          </a:p>
          <a:p>
            <a:pPr lvl="3" marL="342720" indent="-342720">
              <a:spcBef>
                <a:spcPts val="799"/>
              </a:spcBef>
              <a:buClr>
                <a:srgbClr val="000000"/>
              </a:buClr>
              <a:buFont typeface="Times New Roman"/>
              <a:buChar char="–"/>
            </a:pPr>
            <a:r>
              <a:rPr b="0" lang="en-US" sz="3200" spc="-1" strike="noStrike">
                <a:solidFill>
                  <a:srgbClr val="000000"/>
                </a:solidFill>
                <a:latin typeface="Calibri"/>
              </a:rPr>
              <a:t>Fourth Outline Level</a:t>
            </a:r>
            <a:endParaRPr b="0" lang="en-US" sz="3200" spc="-1" strike="noStrike">
              <a:solidFill>
                <a:srgbClr val="000000"/>
              </a:solidFill>
              <a:latin typeface="Calibri"/>
            </a:endParaRPr>
          </a:p>
          <a:p>
            <a:pPr lvl="4" marL="342720" indent="-342720">
              <a:spcBef>
                <a:spcPts val="799"/>
              </a:spcBef>
              <a:buClr>
                <a:srgbClr val="000000"/>
              </a:buClr>
              <a:buFont typeface="Times New Roman"/>
              <a:buChar char="»"/>
            </a:pPr>
            <a:r>
              <a:rPr b="0" lang="en-US" sz="3200" spc="-1" strike="noStrike">
                <a:solidFill>
                  <a:srgbClr val="000000"/>
                </a:solidFill>
                <a:latin typeface="Calibri"/>
              </a:rPr>
              <a:t>Fifth Outline Level</a:t>
            </a:r>
            <a:endParaRPr b="0" lang="en-US" sz="3200" spc="-1" strike="noStrike">
              <a:solidFill>
                <a:srgbClr val="000000"/>
              </a:solidFill>
              <a:latin typeface="Calibri"/>
            </a:endParaRPr>
          </a:p>
          <a:p>
            <a:pPr lvl="5" marL="342720" indent="-342720">
              <a:spcBef>
                <a:spcPts val="799"/>
              </a:spcBef>
              <a:buClr>
                <a:srgbClr val="000000"/>
              </a:buClr>
              <a:buFont typeface="Times New Roman"/>
              <a:buChar char="»"/>
            </a:pPr>
            <a:r>
              <a:rPr b="0" lang="en-US" sz="3200" spc="-1" strike="noStrike">
                <a:solidFill>
                  <a:srgbClr val="000000"/>
                </a:solidFill>
                <a:latin typeface="Calibri"/>
              </a:rPr>
              <a:t>Sixth Outline Level</a:t>
            </a:r>
            <a:endParaRPr b="0" lang="en-US" sz="3200" spc="-1" strike="noStrike">
              <a:solidFill>
                <a:srgbClr val="000000"/>
              </a:solidFill>
              <a:latin typeface="Calibri"/>
            </a:endParaRPr>
          </a:p>
          <a:p>
            <a:pPr lvl="6" marL="342720" indent="-342720">
              <a:spcBef>
                <a:spcPts val="799"/>
              </a:spcBef>
              <a:buClr>
                <a:srgbClr val="000000"/>
              </a:buClr>
              <a:buFont typeface="Times New Roman"/>
              <a:buChar char="»"/>
            </a:pPr>
            <a:r>
              <a:rPr b="0" lang="en-US" sz="3200" spc="-1" strike="noStrike">
                <a:solidFill>
                  <a:srgbClr val="000000"/>
                </a:solidFill>
                <a:latin typeface="Calibri"/>
              </a:rPr>
              <a:t>Seventh Outline Level</a:t>
            </a:r>
            <a:endParaRPr b="0" lang="en-US" sz="3200" spc="-1" strike="noStrike">
              <a:solidFill>
                <a:srgbClr val="000000"/>
              </a:solidFill>
              <a:latin typeface="Calibri"/>
            </a:endParaRPr>
          </a:p>
        </p:txBody>
      </p:sp>
      <p:sp>
        <p:nvSpPr>
          <p:cNvPr id="78" name="PlaceHolder 3"/>
          <p:cNvSpPr>
            <a:spLocks noGrp="1"/>
          </p:cNvSpPr>
          <p:nvPr>
            <p:ph type="dt"/>
          </p:nvPr>
        </p:nvSpPr>
        <p:spPr>
          <a:xfrm>
            <a:off x="456840" y="6356520"/>
            <a:ext cx="2127240" cy="358560"/>
          </a:xfrm>
          <a:prstGeom prst="rect">
            <a:avLst/>
          </a:prstGeom>
        </p:spPr>
        <p:txBody>
          <a:bodyPr lIns="90000" rIns="90000" tIns="46800" bIns="46800" anchor="ctr">
            <a:noAutofit/>
          </a:bodyPr>
          <a:p>
            <a:pPr>
              <a:lnSpc>
                <a:spcPct val="100000"/>
              </a:lnSpc>
            </a:pPr>
            <a:r>
              <a:rPr b="0" lang="en-US" sz="1200" spc="-1" strike="noStrike">
                <a:solidFill>
                  <a:srgbClr val="898989"/>
                </a:solidFill>
                <a:latin typeface="Times New Roman"/>
                <a:ea typeface="Segoe UI"/>
              </a:rPr>
              <a:t>01/21/21</a:t>
            </a:r>
            <a:endParaRPr b="0" lang="en-US" sz="1200" spc="-1" strike="noStrike">
              <a:latin typeface="Times New Roman"/>
            </a:endParaRPr>
          </a:p>
        </p:txBody>
      </p:sp>
      <p:sp>
        <p:nvSpPr>
          <p:cNvPr id="79" name="CustomShape 4"/>
          <p:cNvSpPr/>
          <p:nvPr/>
        </p:nvSpPr>
        <p:spPr>
          <a:xfrm>
            <a:off x="3124080" y="6356520"/>
            <a:ext cx="289584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80" name="PlaceHolder 5"/>
          <p:cNvSpPr>
            <a:spLocks noGrp="1"/>
          </p:cNvSpPr>
          <p:nvPr>
            <p:ph type="sldNum"/>
          </p:nvPr>
        </p:nvSpPr>
        <p:spPr>
          <a:xfrm>
            <a:off x="6552720" y="6356520"/>
            <a:ext cx="2127240" cy="358560"/>
          </a:xfrm>
          <a:prstGeom prst="rect">
            <a:avLst/>
          </a:prstGeom>
        </p:spPr>
        <p:txBody>
          <a:bodyPr lIns="90000" rIns="90000" tIns="46800" bIns="46800" anchor="ctr">
            <a:noAutofit/>
          </a:bodyPr>
          <a:p>
            <a:pPr algn="r">
              <a:lnSpc>
                <a:spcPct val="100000"/>
              </a:lnSpc>
            </a:pPr>
            <a:fld id="{7984EE5B-6904-4F14-A399-FF1BF6F9B216}" type="slidenum">
              <a:rPr b="0" lang="en-US" sz="1200" spc="-1" strike="noStrike">
                <a:solidFill>
                  <a:srgbClr val="898989"/>
                </a:solidFill>
                <a:latin typeface="Times New Roman"/>
                <a:ea typeface="Segoe U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320"/>
            <a:ext cx="8223120" cy="1136520"/>
          </a:xfrm>
          <a:prstGeom prst="rect">
            <a:avLst/>
          </a:prstGeom>
        </p:spPr>
        <p:txBody>
          <a:bodyPr lIns="90000" rIns="90000" tIns="46800" bIns="46800" anchor="ctr">
            <a:noAutofit/>
          </a:bodyPr>
          <a:p>
            <a:pPr algn="ctr"/>
            <a:r>
              <a:rPr b="0" lang="en-US" sz="4400" spc="-1" strike="noStrike">
                <a:solidFill>
                  <a:srgbClr val="000000"/>
                </a:solidFill>
                <a:latin typeface="Calibri"/>
              </a:rPr>
              <a:t>Click to edit the title text format</a:t>
            </a:r>
            <a:endParaRPr b="0" lang="en-US" sz="4400" spc="-1" strike="noStrike">
              <a:solidFill>
                <a:srgbClr val="000000"/>
              </a:solidFill>
              <a:latin typeface="Calibri"/>
            </a:endParaRPr>
          </a:p>
        </p:txBody>
      </p:sp>
      <p:sp>
        <p:nvSpPr>
          <p:cNvPr id="118" name="PlaceHolder 2"/>
          <p:cNvSpPr>
            <a:spLocks noGrp="1"/>
          </p:cNvSpPr>
          <p:nvPr>
            <p:ph type="body"/>
          </p:nvPr>
        </p:nvSpPr>
        <p:spPr>
          <a:xfrm>
            <a:off x="457200" y="1600200"/>
            <a:ext cx="8223120" cy="4519440"/>
          </a:xfrm>
          <a:prstGeom prst="rect">
            <a:avLst/>
          </a:prstGeom>
        </p:spPr>
        <p:txBody>
          <a:bodyPr lIns="90000" rIns="90000" tIns="46800" bIns="46800">
            <a:normAutofit/>
          </a:bodyPr>
          <a:p>
            <a:pPr marL="342720" indent="-342720">
              <a:spcBef>
                <a:spcPts val="799"/>
              </a:spcBef>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342720" indent="-342720">
              <a:spcBef>
                <a:spcPts val="799"/>
              </a:spcBef>
              <a:buClr>
                <a:srgbClr val="000000"/>
              </a:buClr>
              <a:buFont typeface="Times New Roman"/>
              <a:buChar char="–"/>
            </a:pPr>
            <a:r>
              <a:rPr b="0" lang="en-US" sz="3200" spc="-1" strike="noStrike">
                <a:solidFill>
                  <a:srgbClr val="000000"/>
                </a:solidFill>
                <a:latin typeface="Calibri"/>
              </a:rPr>
              <a:t>Second Outline Level</a:t>
            </a:r>
            <a:endParaRPr b="0" lang="en-US" sz="3200" spc="-1" strike="noStrike">
              <a:solidFill>
                <a:srgbClr val="000000"/>
              </a:solidFill>
              <a:latin typeface="Calibri"/>
            </a:endParaRPr>
          </a:p>
          <a:p>
            <a:pPr lvl="2" marL="342720" indent="-342720">
              <a:spcBef>
                <a:spcPts val="799"/>
              </a:spcBef>
              <a:buClr>
                <a:srgbClr val="000000"/>
              </a:buClr>
              <a:buFont typeface="Times New Roman"/>
              <a:buChar char="•"/>
            </a:pPr>
            <a:r>
              <a:rPr b="0" lang="en-US" sz="3200" spc="-1" strike="noStrike">
                <a:solidFill>
                  <a:srgbClr val="000000"/>
                </a:solidFill>
                <a:latin typeface="Calibri"/>
              </a:rPr>
              <a:t>Third Outline Level</a:t>
            </a:r>
            <a:endParaRPr b="0" lang="en-US" sz="3200" spc="-1" strike="noStrike">
              <a:solidFill>
                <a:srgbClr val="000000"/>
              </a:solidFill>
              <a:latin typeface="Calibri"/>
            </a:endParaRPr>
          </a:p>
          <a:p>
            <a:pPr lvl="3" marL="342720" indent="-342720">
              <a:spcBef>
                <a:spcPts val="799"/>
              </a:spcBef>
              <a:buClr>
                <a:srgbClr val="000000"/>
              </a:buClr>
              <a:buFont typeface="Times New Roman"/>
              <a:buChar char="–"/>
            </a:pPr>
            <a:r>
              <a:rPr b="0" lang="en-US" sz="3200" spc="-1" strike="noStrike">
                <a:solidFill>
                  <a:srgbClr val="000000"/>
                </a:solidFill>
                <a:latin typeface="Calibri"/>
              </a:rPr>
              <a:t>Fourth Outline Level</a:t>
            </a:r>
            <a:endParaRPr b="0" lang="en-US" sz="3200" spc="-1" strike="noStrike">
              <a:solidFill>
                <a:srgbClr val="000000"/>
              </a:solidFill>
              <a:latin typeface="Calibri"/>
            </a:endParaRPr>
          </a:p>
          <a:p>
            <a:pPr lvl="4" marL="342720" indent="-342720">
              <a:spcBef>
                <a:spcPts val="799"/>
              </a:spcBef>
              <a:buClr>
                <a:srgbClr val="000000"/>
              </a:buClr>
              <a:buFont typeface="Times New Roman"/>
              <a:buChar char="»"/>
            </a:pPr>
            <a:r>
              <a:rPr b="0" lang="en-US" sz="3200" spc="-1" strike="noStrike">
                <a:solidFill>
                  <a:srgbClr val="000000"/>
                </a:solidFill>
                <a:latin typeface="Calibri"/>
              </a:rPr>
              <a:t>Fifth Outline Level</a:t>
            </a:r>
            <a:endParaRPr b="0" lang="en-US" sz="3200" spc="-1" strike="noStrike">
              <a:solidFill>
                <a:srgbClr val="000000"/>
              </a:solidFill>
              <a:latin typeface="Calibri"/>
            </a:endParaRPr>
          </a:p>
          <a:p>
            <a:pPr lvl="5" marL="342720" indent="-342720">
              <a:spcBef>
                <a:spcPts val="799"/>
              </a:spcBef>
              <a:buClr>
                <a:srgbClr val="000000"/>
              </a:buClr>
              <a:buFont typeface="Times New Roman"/>
              <a:buChar char="»"/>
            </a:pPr>
            <a:r>
              <a:rPr b="0" lang="en-US" sz="3200" spc="-1" strike="noStrike">
                <a:solidFill>
                  <a:srgbClr val="000000"/>
                </a:solidFill>
                <a:latin typeface="Calibri"/>
              </a:rPr>
              <a:t>Sixth Outline Level</a:t>
            </a:r>
            <a:endParaRPr b="0" lang="en-US" sz="3200" spc="-1" strike="noStrike">
              <a:solidFill>
                <a:srgbClr val="000000"/>
              </a:solidFill>
              <a:latin typeface="Calibri"/>
            </a:endParaRPr>
          </a:p>
          <a:p>
            <a:pPr lvl="6" marL="342720" indent="-342720">
              <a:spcBef>
                <a:spcPts val="799"/>
              </a:spcBef>
              <a:buClr>
                <a:srgbClr val="000000"/>
              </a:buClr>
              <a:buFont typeface="Times New Roman"/>
              <a:buChar char="»"/>
            </a:pPr>
            <a:r>
              <a:rPr b="0" lang="en-US" sz="3200" spc="-1" strike="noStrike">
                <a:solidFill>
                  <a:srgbClr val="000000"/>
                </a:solidFill>
                <a:latin typeface="Calibri"/>
              </a:rPr>
              <a:t>Seventh Outline Level</a:t>
            </a:r>
            <a:endParaRPr b="0" lang="en-US" sz="3200" spc="-1" strike="noStrike">
              <a:solidFill>
                <a:srgbClr val="000000"/>
              </a:solidFill>
              <a:latin typeface="Calibri"/>
            </a:endParaRPr>
          </a:p>
        </p:txBody>
      </p:sp>
      <p:sp>
        <p:nvSpPr>
          <p:cNvPr id="119" name="PlaceHolder 3"/>
          <p:cNvSpPr>
            <a:spLocks noGrp="1"/>
          </p:cNvSpPr>
          <p:nvPr>
            <p:ph type="dt"/>
          </p:nvPr>
        </p:nvSpPr>
        <p:spPr>
          <a:xfrm>
            <a:off x="456840" y="6356520"/>
            <a:ext cx="2127240" cy="358560"/>
          </a:xfrm>
          <a:prstGeom prst="rect">
            <a:avLst/>
          </a:prstGeom>
        </p:spPr>
        <p:txBody>
          <a:bodyPr lIns="90000" rIns="90000" tIns="46800" bIns="46800" anchor="ctr">
            <a:noAutofit/>
          </a:bodyPr>
          <a:p>
            <a:pPr>
              <a:lnSpc>
                <a:spcPct val="100000"/>
              </a:lnSpc>
            </a:pPr>
            <a:r>
              <a:rPr b="0" lang="en-US" sz="1200" spc="-1" strike="noStrike">
                <a:solidFill>
                  <a:srgbClr val="898989"/>
                </a:solidFill>
                <a:latin typeface="Times New Roman"/>
                <a:ea typeface="Segoe UI"/>
              </a:rPr>
              <a:t>01/21/21</a:t>
            </a:r>
            <a:endParaRPr b="0" lang="en-US" sz="1200" spc="-1" strike="noStrike">
              <a:latin typeface="Times New Roman"/>
            </a:endParaRPr>
          </a:p>
        </p:txBody>
      </p:sp>
      <p:sp>
        <p:nvSpPr>
          <p:cNvPr id="120" name="CustomShape 4"/>
          <p:cNvSpPr/>
          <p:nvPr/>
        </p:nvSpPr>
        <p:spPr>
          <a:xfrm>
            <a:off x="3124080" y="6356520"/>
            <a:ext cx="289584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121" name="PlaceHolder 5"/>
          <p:cNvSpPr>
            <a:spLocks noGrp="1"/>
          </p:cNvSpPr>
          <p:nvPr>
            <p:ph type="sldNum"/>
          </p:nvPr>
        </p:nvSpPr>
        <p:spPr>
          <a:xfrm>
            <a:off x="6552720" y="6356520"/>
            <a:ext cx="2127240" cy="358560"/>
          </a:xfrm>
          <a:prstGeom prst="rect">
            <a:avLst/>
          </a:prstGeom>
        </p:spPr>
        <p:txBody>
          <a:bodyPr lIns="90000" rIns="90000" tIns="46800" bIns="46800" anchor="ctr">
            <a:noAutofit/>
          </a:bodyPr>
          <a:p>
            <a:pPr algn="r">
              <a:lnSpc>
                <a:spcPct val="100000"/>
              </a:lnSpc>
            </a:pPr>
            <a:fld id="{A46BF56C-D76E-4A42-B946-7EA525D9CE73}" type="slidenum">
              <a:rPr b="0" lang="en-US" sz="1200" spc="-1" strike="noStrike">
                <a:solidFill>
                  <a:srgbClr val="898989"/>
                </a:solidFill>
                <a:latin typeface="Times New Roman"/>
                <a:ea typeface="Segoe U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13.xml"/><Relationship Id="rId4" Type="http://schemas.openxmlformats.org/officeDocument/2006/relationships/notesSlide" Target="../notesSlides/notesSlide10.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slideLayout" Target="../slideLayouts/slideLayout51.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13.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13.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13.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3.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3.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1" name="Obraz 7" descr=""/>
          <p:cNvPicPr/>
          <p:nvPr/>
        </p:nvPicPr>
        <p:blipFill>
          <a:blip r:embed="rId1"/>
          <a:stretch/>
        </p:blipFill>
        <p:spPr>
          <a:xfrm>
            <a:off x="6372360" y="5733360"/>
            <a:ext cx="2375280" cy="623160"/>
          </a:xfrm>
          <a:prstGeom prst="rect">
            <a:avLst/>
          </a:prstGeom>
          <a:ln>
            <a:noFill/>
          </a:ln>
        </p:spPr>
      </p:pic>
      <p:pic>
        <p:nvPicPr>
          <p:cNvPr id="202" name="Obraz 5" descr=""/>
          <p:cNvPicPr/>
          <p:nvPr/>
        </p:nvPicPr>
        <p:blipFill>
          <a:blip r:embed="rId2"/>
          <a:srcRect l="0" t="16744" r="0" b="37913"/>
          <a:stretch/>
        </p:blipFill>
        <p:spPr>
          <a:xfrm>
            <a:off x="1979640" y="-37080"/>
            <a:ext cx="5177520" cy="2348280"/>
          </a:xfrm>
          <a:prstGeom prst="rect">
            <a:avLst/>
          </a:prstGeom>
          <a:ln>
            <a:noFill/>
          </a:ln>
        </p:spPr>
      </p:pic>
      <p:sp>
        <p:nvSpPr>
          <p:cNvPr id="203" name="CustomShape 1"/>
          <p:cNvSpPr/>
          <p:nvPr/>
        </p:nvSpPr>
        <p:spPr>
          <a:xfrm>
            <a:off x="1959120" y="3254040"/>
            <a:ext cx="6562800" cy="2737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r>
              <a:rPr b="0" lang="en-US" sz="5400" spc="-1" strike="noStrike">
                <a:solidFill>
                  <a:srgbClr val="366092"/>
                </a:solidFill>
                <a:latin typeface="Calibri"/>
              </a:rPr>
              <a:t>Training Team</a:t>
            </a:r>
            <a:br/>
            <a:br/>
            <a:r>
              <a:rPr b="0" lang="en-US" sz="2000" spc="-1" strike="noStrike">
                <a:solidFill>
                  <a:srgbClr val="366092"/>
                </a:solidFill>
                <a:latin typeface="Calibri"/>
              </a:rPr>
              <a:t>A proposal for a </a:t>
            </a:r>
            <a:endParaRPr b="0" lang="en-US" sz="2000" spc="-1" strike="noStrike">
              <a:latin typeface="Times New Roman"/>
            </a:endParaRPr>
          </a:p>
          <a:p>
            <a:pPr>
              <a:lnSpc>
                <a:spcPct val="100000"/>
              </a:lnSpc>
            </a:pPr>
            <a:r>
              <a:rPr b="1" lang="en-US" sz="2000" spc="-1" strike="noStrike">
                <a:solidFill>
                  <a:srgbClr val="366092"/>
                </a:solidFill>
                <a:latin typeface="Calibri"/>
              </a:rPr>
              <a:t>Standard for CELBET trainers</a:t>
            </a:r>
            <a:br/>
            <a:br/>
            <a:r>
              <a:rPr b="0" lang="en-US" sz="1800" spc="-1" strike="noStrike">
                <a:solidFill>
                  <a:srgbClr val="366092"/>
                </a:solidFill>
                <a:latin typeface="Calibri"/>
              </a:rPr>
              <a:t> Athens, 21-23 of March, 2023</a:t>
            </a:r>
            <a:endParaRPr b="0" lang="en-US" sz="1800" spc="-1" strike="noStrike">
              <a:latin typeface="Times New Roman"/>
            </a:endParaRPr>
          </a:p>
        </p:txBody>
      </p:sp>
    </p:spTree>
  </p:cSld>
  <mc:AlternateContent>
    <mc:Choice Requires="p14">
      <p:transition spd="slow" p14:dur="34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36" name="Picture 2" descr=""/>
          <p:cNvPicPr/>
          <p:nvPr/>
        </p:nvPicPr>
        <p:blipFill>
          <a:blip r:embed="rId1"/>
          <a:stretch/>
        </p:blipFill>
        <p:spPr>
          <a:xfrm>
            <a:off x="7012800" y="6006240"/>
            <a:ext cx="1873440" cy="489600"/>
          </a:xfrm>
          <a:prstGeom prst="rect">
            <a:avLst/>
          </a:prstGeom>
          <a:ln>
            <a:noFill/>
          </a:ln>
        </p:spPr>
      </p:pic>
      <p:pic>
        <p:nvPicPr>
          <p:cNvPr id="237" name="Obrázok 4" descr=""/>
          <p:cNvPicPr/>
          <p:nvPr/>
        </p:nvPicPr>
        <p:blipFill>
          <a:blip r:embed="rId2"/>
          <a:stretch/>
        </p:blipFill>
        <p:spPr>
          <a:xfrm>
            <a:off x="327240" y="146880"/>
            <a:ext cx="2784240" cy="587880"/>
          </a:xfrm>
          <a:prstGeom prst="rect">
            <a:avLst/>
          </a:prstGeom>
          <a:ln>
            <a:noFill/>
          </a:ln>
        </p:spPr>
      </p:pic>
      <p:sp>
        <p:nvSpPr>
          <p:cNvPr id="238" name="CustomShape 1"/>
          <p:cNvSpPr/>
          <p:nvPr/>
        </p:nvSpPr>
        <p:spPr>
          <a:xfrm>
            <a:off x="208044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ea typeface="SimSun"/>
              </a:rPr>
              <a:t> </a:t>
            </a:r>
            <a:r>
              <a:rPr b="1" lang="ro-RO" sz="2400" spc="-1" strike="noStrike">
                <a:solidFill>
                  <a:srgbClr val="000000"/>
                </a:solidFill>
                <a:latin typeface="Calibri"/>
                <a:ea typeface="SimSun"/>
              </a:rPr>
              <a:t>Conclusions</a:t>
            </a:r>
            <a:endParaRPr b="0" lang="en-US" sz="2400" spc="-1" strike="noStrike">
              <a:latin typeface="Times New Roman"/>
            </a:endParaRPr>
          </a:p>
        </p:txBody>
      </p:sp>
      <p:sp>
        <p:nvSpPr>
          <p:cNvPr id="239" name="CustomShape 2"/>
          <p:cNvSpPr/>
          <p:nvPr/>
        </p:nvSpPr>
        <p:spPr>
          <a:xfrm>
            <a:off x="1730880" y="2306520"/>
            <a:ext cx="7389720" cy="329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Of course, nobody can fulfill all these requirements!</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But we can establish a score for each criterion/ requirement...</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Also, we can establish new important requirements for some specific topics...</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4" name="Picture 2" descr=""/>
          <p:cNvPicPr/>
          <p:nvPr/>
        </p:nvPicPr>
        <p:blipFill>
          <a:blip r:embed="rId1"/>
          <a:stretch/>
        </p:blipFill>
        <p:spPr>
          <a:xfrm>
            <a:off x="7012800" y="6006240"/>
            <a:ext cx="1873080" cy="489240"/>
          </a:xfrm>
          <a:prstGeom prst="rect">
            <a:avLst/>
          </a:prstGeom>
          <a:ln>
            <a:noFill/>
          </a:ln>
        </p:spPr>
      </p:pic>
      <p:pic>
        <p:nvPicPr>
          <p:cNvPr id="205" name="Obrázok 4" descr=""/>
          <p:cNvPicPr/>
          <p:nvPr/>
        </p:nvPicPr>
        <p:blipFill>
          <a:blip r:embed="rId2"/>
          <a:stretch/>
        </p:blipFill>
        <p:spPr>
          <a:xfrm>
            <a:off x="327240" y="146880"/>
            <a:ext cx="2783880" cy="587520"/>
          </a:xfrm>
          <a:prstGeom prst="rect">
            <a:avLst/>
          </a:prstGeom>
          <a:ln>
            <a:noFill/>
          </a:ln>
        </p:spPr>
      </p:pic>
      <p:sp>
        <p:nvSpPr>
          <p:cNvPr id="206" name="CustomShape 1"/>
          <p:cNvSpPr/>
          <p:nvPr/>
        </p:nvSpPr>
        <p:spPr>
          <a:xfrm>
            <a:off x="457200" y="662400"/>
            <a:ext cx="8228880" cy="3664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ro-RO" sz="2400" spc="-1" strike="noStrike">
                <a:latin typeface="Calibri"/>
              </a:rPr>
              <a:t>Trainer’s role/ scope</a:t>
            </a:r>
            <a:r>
              <a:rPr b="1" lang="ro-RO" sz="2400" spc="-1" strike="noStrike">
                <a:solidFill>
                  <a:srgbClr val="034ea1"/>
                </a:solidFill>
                <a:latin typeface="Calibri"/>
              </a:rPr>
              <a:t> </a:t>
            </a:r>
            <a:endParaRPr b="0" lang="en-US" sz="2400" spc="-1" strike="noStrike">
              <a:latin typeface="Arial"/>
            </a:endParaRPr>
          </a:p>
        </p:txBody>
      </p:sp>
      <p:sp>
        <p:nvSpPr>
          <p:cNvPr id="207" name="CustomShape 2"/>
          <p:cNvSpPr/>
          <p:nvPr/>
        </p:nvSpPr>
        <p:spPr>
          <a:xfrm>
            <a:off x="449280" y="3422520"/>
            <a:ext cx="8228880" cy="823680"/>
          </a:xfrm>
          <a:prstGeom prst="rect">
            <a:avLst/>
          </a:prstGeom>
          <a:noFill/>
          <a:ln>
            <a:noFill/>
          </a:ln>
        </p:spPr>
        <p:style>
          <a:lnRef idx="0"/>
          <a:fillRef idx="0"/>
          <a:effectRef idx="0"/>
          <a:fontRef idx="minor"/>
        </p:style>
        <p:txBody>
          <a:bodyPr lIns="0" rIns="0" tIns="0" bIns="0" anchor="ctr">
            <a:spAutoFit/>
          </a:bodyPr>
          <a:p>
            <a:pPr>
              <a:lnSpc>
                <a:spcPct val="100000"/>
              </a:lnSpc>
            </a:pPr>
            <a:r>
              <a:rPr b="0" lang="en-US" sz="1800" spc="-1" strike="noStrike">
                <a:solidFill>
                  <a:srgbClr val="000000"/>
                </a:solidFill>
                <a:latin typeface="Arial"/>
                <a:ea typeface="Segoe UI"/>
              </a:rPr>
              <a:t>1. Develops, supports and evaluates training programs/ courses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0" lang="en-US" sz="1800" spc="-1" strike="noStrike">
                <a:solidFill>
                  <a:srgbClr val="000000"/>
                </a:solidFill>
                <a:latin typeface="Arial"/>
                <a:ea typeface="Segoe UI"/>
              </a:rPr>
              <a:t>2. Development of professional skills, carried out within the CELBET area</a:t>
            </a:r>
            <a:endParaRPr b="0" lang="en-US" sz="1800" spc="-1" strike="noStrike">
              <a:latin typeface="Arial"/>
            </a:endParaRPr>
          </a:p>
        </p:txBody>
      </p:sp>
    </p:spTree>
  </p:cSld>
  <mc:AlternateContent>
    <mc:Choice Requires="p14">
      <p:transition spd="slow" p14:dur="325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8" name="Picture 2" descr=""/>
          <p:cNvPicPr/>
          <p:nvPr/>
        </p:nvPicPr>
        <p:blipFill>
          <a:blip r:embed="rId1"/>
          <a:stretch/>
        </p:blipFill>
        <p:spPr>
          <a:xfrm>
            <a:off x="7012800" y="6006240"/>
            <a:ext cx="1873440" cy="489600"/>
          </a:xfrm>
          <a:prstGeom prst="rect">
            <a:avLst/>
          </a:prstGeom>
          <a:ln>
            <a:noFill/>
          </a:ln>
        </p:spPr>
      </p:pic>
      <p:pic>
        <p:nvPicPr>
          <p:cNvPr id="209" name="Obrázok 4" descr=""/>
          <p:cNvPicPr/>
          <p:nvPr/>
        </p:nvPicPr>
        <p:blipFill>
          <a:blip r:embed="rId2"/>
          <a:stretch/>
        </p:blipFill>
        <p:spPr>
          <a:xfrm>
            <a:off x="327240" y="146880"/>
            <a:ext cx="2784240" cy="587880"/>
          </a:xfrm>
          <a:prstGeom prst="rect">
            <a:avLst/>
          </a:prstGeom>
          <a:ln>
            <a:noFill/>
          </a:ln>
        </p:spPr>
      </p:pic>
      <p:sp>
        <p:nvSpPr>
          <p:cNvPr id="210" name="CustomShape 1"/>
          <p:cNvSpPr/>
          <p:nvPr/>
        </p:nvSpPr>
        <p:spPr>
          <a:xfrm>
            <a:off x="2012040" y="655920"/>
            <a:ext cx="60346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r>
              <a:rPr b="1" lang="ro-RO" sz="2400" spc="-1" strike="noStrike">
                <a:solidFill>
                  <a:srgbClr val="034ea1"/>
                </a:solidFill>
                <a:latin typeface="Calibri"/>
              </a:rPr>
              <a:t>             </a:t>
            </a:r>
            <a:r>
              <a:rPr b="1" lang="ro-RO" sz="2400" spc="-1" strike="noStrike">
                <a:solidFill>
                  <a:srgbClr val="034ea1"/>
                </a:solidFill>
                <a:latin typeface="Calibri"/>
                <a:ea typeface="SimSun"/>
              </a:rPr>
              <a:t>Typical key responsibilities and tasks</a:t>
            </a:r>
            <a:endParaRPr b="0" lang="en-US" sz="2400" spc="-1" strike="noStrike">
              <a:latin typeface="Times New Roman"/>
            </a:endParaRPr>
          </a:p>
        </p:txBody>
      </p:sp>
      <p:sp>
        <p:nvSpPr>
          <p:cNvPr id="211" name="CustomShape 2"/>
          <p:cNvSpPr/>
          <p:nvPr/>
        </p:nvSpPr>
        <p:spPr>
          <a:xfrm>
            <a:off x="1005840" y="1976760"/>
            <a:ext cx="7498080" cy="2957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0000"/>
              </a:lnSpc>
              <a:spcAft>
                <a:spcPts val="249"/>
              </a:spcAft>
            </a:pPr>
            <a:r>
              <a:rPr b="0" lang="en-US" sz="1800" spc="-1" strike="noStrike">
                <a:solidFill>
                  <a:srgbClr val="000000"/>
                </a:solidFill>
                <a:latin typeface="Times New Roman"/>
              </a:rPr>
              <a:t>1. May contribute to the assessment of the learning needs of staff, together with the relevant structures in the CELBET national administration, with the aim of determining the expectations and training needs of the beneficiaries of the training programmes.</a:t>
            </a: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2. May contribute to the assessment of the initial competences of the participants in the training program in order to better design it/adapt it to the needs of the audience.</a:t>
            </a:r>
            <a:endParaRPr b="0" lang="en-US" sz="1800" spc="-1" strike="noStrike">
              <a:latin typeface="Times New Roman"/>
            </a:endParaRPr>
          </a:p>
          <a:p>
            <a:pPr>
              <a:lnSpc>
                <a:spcPct val="150000"/>
              </a:lnSpc>
            </a:pPr>
            <a:r>
              <a:rPr b="0" lang="en-US" sz="1800" spc="-1" strike="noStrike">
                <a:solidFill>
                  <a:srgbClr val="000000"/>
                </a:solidFill>
                <a:latin typeface="Times New Roman"/>
              </a:rPr>
              <a:t>3. Design and development of training program content – preparation and development of training curriculum and materials.</a:t>
            </a: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2" name="Picture 2" descr=""/>
          <p:cNvPicPr/>
          <p:nvPr/>
        </p:nvPicPr>
        <p:blipFill>
          <a:blip r:embed="rId1"/>
          <a:stretch/>
        </p:blipFill>
        <p:spPr>
          <a:xfrm>
            <a:off x="7012800" y="6006240"/>
            <a:ext cx="1873440" cy="489600"/>
          </a:xfrm>
          <a:prstGeom prst="rect">
            <a:avLst/>
          </a:prstGeom>
          <a:ln>
            <a:noFill/>
          </a:ln>
        </p:spPr>
      </p:pic>
      <p:pic>
        <p:nvPicPr>
          <p:cNvPr id="213" name="Obrázok 4" descr=""/>
          <p:cNvPicPr/>
          <p:nvPr/>
        </p:nvPicPr>
        <p:blipFill>
          <a:blip r:embed="rId2"/>
          <a:stretch/>
        </p:blipFill>
        <p:spPr>
          <a:xfrm>
            <a:off x="327240" y="146880"/>
            <a:ext cx="2784240" cy="587880"/>
          </a:xfrm>
          <a:prstGeom prst="rect">
            <a:avLst/>
          </a:prstGeom>
          <a:ln>
            <a:noFill/>
          </a:ln>
        </p:spPr>
      </p:pic>
      <p:sp>
        <p:nvSpPr>
          <p:cNvPr id="214" name="CustomShape 1"/>
          <p:cNvSpPr/>
          <p:nvPr/>
        </p:nvSpPr>
        <p:spPr>
          <a:xfrm>
            <a:off x="204948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rPr>
              <a:t> </a:t>
            </a:r>
            <a:r>
              <a:rPr b="1" lang="ro-RO" sz="2400" spc="-1" strike="noStrike">
                <a:solidFill>
                  <a:srgbClr val="034ea1"/>
                </a:solidFill>
                <a:latin typeface="Calibri"/>
                <a:ea typeface="SimSun"/>
              </a:rPr>
              <a:t>Typical key responsibilities and tasks (2)</a:t>
            </a:r>
            <a:endParaRPr b="0" lang="en-US" sz="2400" spc="-1" strike="noStrike">
              <a:latin typeface="Times New Roman"/>
            </a:endParaRPr>
          </a:p>
        </p:txBody>
      </p:sp>
      <p:sp>
        <p:nvSpPr>
          <p:cNvPr id="215" name="CustomShape 2"/>
          <p:cNvSpPr/>
          <p:nvPr/>
        </p:nvSpPr>
        <p:spPr>
          <a:xfrm>
            <a:off x="1680480" y="2171160"/>
            <a:ext cx="7389720" cy="3019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4. Coordination with the national training structures regarding aspects related to the organization and planning of training programs: program, location, evaluation of the program etc.</a:t>
            </a:r>
            <a:endParaRPr b="0" lang="en-US" sz="1800" spc="-1" strike="noStrike">
              <a:latin typeface="Times New Roman"/>
            </a:endParaRPr>
          </a:p>
          <a:p>
            <a:pPr>
              <a:lnSpc>
                <a:spcPct val="150000"/>
              </a:lnSpc>
              <a:spcAft>
                <a:spcPts val="249"/>
              </a:spcAft>
            </a:pPr>
            <a:r>
              <a:rPr b="0" lang="en-US" sz="1800" spc="-1" strike="noStrike">
                <a:solidFill>
                  <a:srgbClr val="000000"/>
                </a:solidFill>
                <a:latin typeface="Times New Roman"/>
              </a:rPr>
              <a:t>5. Acting as trainer on training programs/ courses.</a:t>
            </a:r>
            <a:endParaRPr b="0" lang="en-US" sz="1800" spc="-1" strike="noStrike">
              <a:latin typeface="Times New Roman"/>
            </a:endParaRPr>
          </a:p>
          <a:p>
            <a:pPr>
              <a:lnSpc>
                <a:spcPct val="100000"/>
              </a:lnSpc>
            </a:pPr>
            <a:r>
              <a:rPr b="0" lang="en-US" sz="1800" spc="-1" strike="noStrike">
                <a:solidFill>
                  <a:srgbClr val="000000"/>
                </a:solidFill>
                <a:latin typeface="Times New Roman"/>
              </a:rPr>
              <a:t>6. Evaluating the results of professional training programs, monitoring their quality and efficiency, revising and modifying course objectives, methods and materials based on the evaluation.</a:t>
            </a:r>
            <a:endParaRPr b="0" lang="en-US" sz="1800" spc="-1" strike="noStrike">
              <a:latin typeface="Times New Roman"/>
            </a:endParaRPr>
          </a:p>
          <a:p>
            <a:pPr>
              <a:lnSpc>
                <a:spcPct val="150000"/>
              </a:lnSpc>
              <a:spcAft>
                <a:spcPts val="249"/>
              </a:spcAft>
            </a:pPr>
            <a:r>
              <a:rPr b="0" lang="en-US" sz="1800" spc="-1" strike="noStrike">
                <a:solidFill>
                  <a:srgbClr val="000000"/>
                </a:solidFill>
                <a:latin typeface="Times New Roman"/>
              </a:rPr>
              <a:t>7. Updating own knowledge and professional development.</a:t>
            </a: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6" name="Picture 2" descr=""/>
          <p:cNvPicPr/>
          <p:nvPr/>
        </p:nvPicPr>
        <p:blipFill>
          <a:blip r:embed="rId1"/>
          <a:stretch/>
        </p:blipFill>
        <p:spPr>
          <a:xfrm>
            <a:off x="7012800" y="6006240"/>
            <a:ext cx="1873440" cy="489600"/>
          </a:xfrm>
          <a:prstGeom prst="rect">
            <a:avLst/>
          </a:prstGeom>
          <a:ln>
            <a:noFill/>
          </a:ln>
        </p:spPr>
      </p:pic>
      <p:pic>
        <p:nvPicPr>
          <p:cNvPr id="217" name="Obrázok 4" descr=""/>
          <p:cNvPicPr/>
          <p:nvPr/>
        </p:nvPicPr>
        <p:blipFill>
          <a:blip r:embed="rId2"/>
          <a:stretch/>
        </p:blipFill>
        <p:spPr>
          <a:xfrm>
            <a:off x="327240" y="146880"/>
            <a:ext cx="2784240" cy="587880"/>
          </a:xfrm>
          <a:prstGeom prst="rect">
            <a:avLst/>
          </a:prstGeom>
          <a:ln>
            <a:noFill/>
          </a:ln>
        </p:spPr>
      </p:pic>
      <p:sp>
        <p:nvSpPr>
          <p:cNvPr id="218" name="CustomShape 1"/>
          <p:cNvSpPr/>
          <p:nvPr/>
        </p:nvSpPr>
        <p:spPr>
          <a:xfrm>
            <a:off x="204336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rPr>
              <a:t> </a:t>
            </a:r>
            <a:r>
              <a:rPr b="1" lang="ro-RO" sz="2400" spc="-1" strike="noStrike">
                <a:solidFill>
                  <a:srgbClr val="034ea1"/>
                </a:solidFill>
                <a:latin typeface="Calibri"/>
                <a:ea typeface="SimSun"/>
              </a:rPr>
              <a:t>Needed qualifications</a:t>
            </a:r>
            <a:endParaRPr b="0" lang="en-US" sz="2400" spc="-1" strike="noStrike">
              <a:latin typeface="Times New Roman"/>
            </a:endParaRPr>
          </a:p>
        </p:txBody>
      </p:sp>
      <p:sp>
        <p:nvSpPr>
          <p:cNvPr id="219" name="CustomShape 2"/>
          <p:cNvSpPr/>
          <p:nvPr/>
        </p:nvSpPr>
        <p:spPr>
          <a:xfrm>
            <a:off x="1583640" y="2306520"/>
            <a:ext cx="7389720" cy="2377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endParaRPr b="0" lang="en-US" sz="2400" spc="-1" strike="noStrike">
              <a:latin typeface="Times New Roman"/>
            </a:endParaRPr>
          </a:p>
          <a:p>
            <a:pPr>
              <a:lnSpc>
                <a:spcPct val="100000"/>
              </a:lnSpc>
            </a:pPr>
            <a:r>
              <a:rPr b="0" lang="en-US" sz="1800" spc="-1" strike="noStrike">
                <a:solidFill>
                  <a:srgbClr val="000000"/>
                </a:solidFill>
                <a:latin typeface="Times New Roman"/>
              </a:rPr>
              <a:t>1. Education level: University</a:t>
            </a:r>
            <a:endParaRPr b="0" lang="en-US" sz="1800" spc="-1" strike="noStrike">
              <a:latin typeface="Times New Roman"/>
            </a:endParaRPr>
          </a:p>
          <a:p>
            <a:pPr>
              <a:lnSpc>
                <a:spcPct val="100000"/>
              </a:lnSpc>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2. Postgraduate studies/ Masters/ PhD in relevant specialties may be an advantage</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3. Pedagogical or didactic qualifications are also considered an advantage; for example a trainer's diploma or a pedagogic module graduate</a:t>
            </a:r>
            <a:endParaRPr b="0" lang="en-US" sz="1800" spc="-1" strike="noStrike">
              <a:latin typeface="Times New Roman"/>
            </a:endParaRPr>
          </a:p>
          <a:p>
            <a:pPr>
              <a:lnSpc>
                <a:spcPct val="150000"/>
              </a:lnSpc>
              <a:spcAft>
                <a:spcPts val="249"/>
              </a:spcAft>
            </a:pP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0" name="Picture 2" descr=""/>
          <p:cNvPicPr/>
          <p:nvPr/>
        </p:nvPicPr>
        <p:blipFill>
          <a:blip r:embed="rId1"/>
          <a:stretch/>
        </p:blipFill>
        <p:spPr>
          <a:xfrm>
            <a:off x="7012800" y="6006240"/>
            <a:ext cx="1873440" cy="489600"/>
          </a:xfrm>
          <a:prstGeom prst="rect">
            <a:avLst/>
          </a:prstGeom>
          <a:ln>
            <a:noFill/>
          </a:ln>
        </p:spPr>
      </p:pic>
      <p:pic>
        <p:nvPicPr>
          <p:cNvPr id="221" name="Obrázok 4" descr=""/>
          <p:cNvPicPr/>
          <p:nvPr/>
        </p:nvPicPr>
        <p:blipFill>
          <a:blip r:embed="rId2"/>
          <a:stretch/>
        </p:blipFill>
        <p:spPr>
          <a:xfrm>
            <a:off x="327240" y="146880"/>
            <a:ext cx="2784240" cy="587880"/>
          </a:xfrm>
          <a:prstGeom prst="rect">
            <a:avLst/>
          </a:prstGeom>
          <a:ln>
            <a:noFill/>
          </a:ln>
        </p:spPr>
      </p:pic>
      <p:sp>
        <p:nvSpPr>
          <p:cNvPr id="222" name="CustomShape 1"/>
          <p:cNvSpPr/>
          <p:nvPr/>
        </p:nvSpPr>
        <p:spPr>
          <a:xfrm>
            <a:off x="208044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ea typeface="SimSun"/>
              </a:rPr>
              <a:t> </a:t>
            </a:r>
            <a:r>
              <a:rPr b="1" lang="ro-RO" sz="2400" spc="-1" strike="noStrike">
                <a:solidFill>
                  <a:srgbClr val="000000"/>
                </a:solidFill>
                <a:latin typeface="Calibri"/>
                <a:ea typeface="SimSun"/>
              </a:rPr>
              <a:t>Needed experience </a:t>
            </a:r>
            <a:endParaRPr b="0" lang="en-US" sz="2400" spc="-1" strike="noStrike">
              <a:latin typeface="Times New Roman"/>
            </a:endParaRPr>
          </a:p>
        </p:txBody>
      </p:sp>
      <p:sp>
        <p:nvSpPr>
          <p:cNvPr id="223" name="CustomShape 2"/>
          <p:cNvSpPr/>
          <p:nvPr/>
        </p:nvSpPr>
        <p:spPr>
          <a:xfrm>
            <a:off x="1730880" y="2306520"/>
            <a:ext cx="7389720" cy="329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1. Strong level of specialist knowledge and practical experience in the topics for which you will design, develop and support training programmes. A level of experience of at least 5 years in the field for which he will have the role of trainer is recommended. </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2. Experience in the field of professional training for at least 2 years is an advantage.</a:t>
            </a:r>
            <a:endParaRPr b="0" lang="en-US" sz="1800" spc="-1" strike="noStrike">
              <a:latin typeface="Times New Roman"/>
            </a:endParaRPr>
          </a:p>
          <a:p>
            <a:pPr>
              <a:lnSpc>
                <a:spcPct val="100000"/>
              </a:lnSpc>
              <a:spcAft>
                <a:spcPts val="249"/>
              </a:spcAft>
            </a:pP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4" name="Picture 2" descr=""/>
          <p:cNvPicPr/>
          <p:nvPr/>
        </p:nvPicPr>
        <p:blipFill>
          <a:blip r:embed="rId1"/>
          <a:stretch/>
        </p:blipFill>
        <p:spPr>
          <a:xfrm>
            <a:off x="7012800" y="6006240"/>
            <a:ext cx="1873440" cy="489600"/>
          </a:xfrm>
          <a:prstGeom prst="rect">
            <a:avLst/>
          </a:prstGeom>
          <a:ln>
            <a:noFill/>
          </a:ln>
        </p:spPr>
      </p:pic>
      <p:pic>
        <p:nvPicPr>
          <p:cNvPr id="225" name="Obrázok 4" descr=""/>
          <p:cNvPicPr/>
          <p:nvPr/>
        </p:nvPicPr>
        <p:blipFill>
          <a:blip r:embed="rId2"/>
          <a:stretch/>
        </p:blipFill>
        <p:spPr>
          <a:xfrm>
            <a:off x="327240" y="146880"/>
            <a:ext cx="2784240" cy="587880"/>
          </a:xfrm>
          <a:prstGeom prst="rect">
            <a:avLst/>
          </a:prstGeom>
          <a:ln>
            <a:noFill/>
          </a:ln>
        </p:spPr>
      </p:pic>
      <p:sp>
        <p:nvSpPr>
          <p:cNvPr id="226" name="CustomShape 1"/>
          <p:cNvSpPr/>
          <p:nvPr/>
        </p:nvSpPr>
        <p:spPr>
          <a:xfrm>
            <a:off x="208044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ea typeface="SimSun"/>
              </a:rPr>
              <a:t> </a:t>
            </a:r>
            <a:r>
              <a:rPr b="1" lang="ro-RO" sz="2400" spc="-1" strike="noStrike">
                <a:solidFill>
                  <a:srgbClr val="000000"/>
                </a:solidFill>
                <a:latin typeface="Calibri"/>
                <a:ea typeface="SimSun"/>
              </a:rPr>
              <a:t>Personal profile. </a:t>
            </a:r>
            <a:endParaRPr b="0" lang="en-US" sz="2400" spc="-1" strike="noStrike">
              <a:latin typeface="Times New Roman"/>
            </a:endParaRPr>
          </a:p>
          <a:p>
            <a:pPr algn="ctr">
              <a:lnSpc>
                <a:spcPct val="100000"/>
              </a:lnSpc>
            </a:pPr>
            <a:r>
              <a:rPr b="1" lang="ro-RO" sz="2400" spc="-1" strike="noStrike">
                <a:solidFill>
                  <a:srgbClr val="034ea1"/>
                </a:solidFill>
                <a:latin typeface="Calibri"/>
                <a:ea typeface="SimSun"/>
              </a:rPr>
              <a:t>Knowledge, skills and attitudes</a:t>
            </a:r>
            <a:endParaRPr b="0" lang="en-US" sz="2400" spc="-1" strike="noStrike">
              <a:latin typeface="Times New Roman"/>
            </a:endParaRPr>
          </a:p>
        </p:txBody>
      </p:sp>
      <p:sp>
        <p:nvSpPr>
          <p:cNvPr id="227" name="CustomShape 2"/>
          <p:cNvSpPr/>
          <p:nvPr/>
        </p:nvSpPr>
        <p:spPr>
          <a:xfrm>
            <a:off x="1730880" y="2306520"/>
            <a:ext cx="7389720" cy="329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1. The strong wish to be involved in the CELBET professional training activity</a:t>
            </a: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 </a:t>
            </a: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2. Strong knowledge of European legal provisions in the field for which he will have the role of trainer</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3. Strong specialized knowledge and skills developed through professional experience in the field for which he will be a trainer (including procedures, concepts, systems, methods, tools and techniques in the field)</a:t>
            </a: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 </a:t>
            </a: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4. Good communication, relationship, teamwork skills</a:t>
            </a: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28" name="Picture 2" descr=""/>
          <p:cNvPicPr/>
          <p:nvPr/>
        </p:nvPicPr>
        <p:blipFill>
          <a:blip r:embed="rId1"/>
          <a:stretch/>
        </p:blipFill>
        <p:spPr>
          <a:xfrm>
            <a:off x="7012800" y="6006240"/>
            <a:ext cx="1873440" cy="489600"/>
          </a:xfrm>
          <a:prstGeom prst="rect">
            <a:avLst/>
          </a:prstGeom>
          <a:ln>
            <a:noFill/>
          </a:ln>
        </p:spPr>
      </p:pic>
      <p:pic>
        <p:nvPicPr>
          <p:cNvPr id="229" name="Obrázok 4" descr=""/>
          <p:cNvPicPr/>
          <p:nvPr/>
        </p:nvPicPr>
        <p:blipFill>
          <a:blip r:embed="rId2"/>
          <a:stretch/>
        </p:blipFill>
        <p:spPr>
          <a:xfrm>
            <a:off x="327240" y="146880"/>
            <a:ext cx="2784240" cy="587880"/>
          </a:xfrm>
          <a:prstGeom prst="rect">
            <a:avLst/>
          </a:prstGeom>
          <a:ln>
            <a:noFill/>
          </a:ln>
        </p:spPr>
      </p:pic>
      <p:sp>
        <p:nvSpPr>
          <p:cNvPr id="230" name="CustomShape 1"/>
          <p:cNvSpPr/>
          <p:nvPr/>
        </p:nvSpPr>
        <p:spPr>
          <a:xfrm>
            <a:off x="208044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ea typeface="SimSun"/>
              </a:rPr>
              <a:t> </a:t>
            </a:r>
            <a:r>
              <a:rPr b="1" lang="ro-RO" sz="2400" spc="-1" strike="noStrike">
                <a:solidFill>
                  <a:srgbClr val="000000"/>
                </a:solidFill>
                <a:latin typeface="Calibri"/>
                <a:ea typeface="SimSun"/>
              </a:rPr>
              <a:t>Personal profile. </a:t>
            </a:r>
            <a:endParaRPr b="0" lang="en-US" sz="2400" spc="-1" strike="noStrike">
              <a:latin typeface="Times New Roman"/>
            </a:endParaRPr>
          </a:p>
          <a:p>
            <a:pPr algn="ctr">
              <a:lnSpc>
                <a:spcPct val="100000"/>
              </a:lnSpc>
            </a:pPr>
            <a:r>
              <a:rPr b="1" lang="ro-RO" sz="2400" spc="-1" strike="noStrike">
                <a:solidFill>
                  <a:srgbClr val="034ea1"/>
                </a:solidFill>
                <a:latin typeface="Calibri"/>
                <a:ea typeface="SimSun"/>
              </a:rPr>
              <a:t>Knowledge, skills and attitudes (2)</a:t>
            </a:r>
            <a:endParaRPr b="0" lang="en-US" sz="2400" spc="-1" strike="noStrike">
              <a:latin typeface="Times New Roman"/>
            </a:endParaRPr>
          </a:p>
        </p:txBody>
      </p:sp>
      <p:sp>
        <p:nvSpPr>
          <p:cNvPr id="231" name="CustomShape 2"/>
          <p:cNvSpPr/>
          <p:nvPr/>
        </p:nvSpPr>
        <p:spPr>
          <a:xfrm>
            <a:off x="1730880" y="2306520"/>
            <a:ext cx="7389720" cy="329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5. Good presentation and facilitation skills</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6. Ability to manage conflict situations</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7. Adaptability and flexibility </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8. Able to work in a structured manner with good time management skills</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9. Self-confident, patient and the ability to motivate and inspire those around</a:t>
            </a:r>
            <a:endParaRPr b="0" lang="en-US" sz="1800" spc="-1" strike="noStrike">
              <a:latin typeface="Times New Roman"/>
            </a:endParaRPr>
          </a:p>
          <a:p>
            <a:pPr>
              <a:lnSpc>
                <a:spcPct val="100000"/>
              </a:lnSpc>
              <a:spcAft>
                <a:spcPts val="249"/>
              </a:spcAft>
            </a:pP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32" name="Picture 2" descr=""/>
          <p:cNvPicPr/>
          <p:nvPr/>
        </p:nvPicPr>
        <p:blipFill>
          <a:blip r:embed="rId1"/>
          <a:stretch/>
        </p:blipFill>
        <p:spPr>
          <a:xfrm>
            <a:off x="7012800" y="6006240"/>
            <a:ext cx="1873440" cy="489600"/>
          </a:xfrm>
          <a:prstGeom prst="rect">
            <a:avLst/>
          </a:prstGeom>
          <a:ln>
            <a:noFill/>
          </a:ln>
        </p:spPr>
      </p:pic>
      <p:pic>
        <p:nvPicPr>
          <p:cNvPr id="233" name="Obrázok 4" descr=""/>
          <p:cNvPicPr/>
          <p:nvPr/>
        </p:nvPicPr>
        <p:blipFill>
          <a:blip r:embed="rId2"/>
          <a:stretch/>
        </p:blipFill>
        <p:spPr>
          <a:xfrm>
            <a:off x="327240" y="146880"/>
            <a:ext cx="2784240" cy="587880"/>
          </a:xfrm>
          <a:prstGeom prst="rect">
            <a:avLst/>
          </a:prstGeom>
          <a:ln>
            <a:noFill/>
          </a:ln>
        </p:spPr>
      </p:pic>
      <p:sp>
        <p:nvSpPr>
          <p:cNvPr id="234" name="CustomShape 1"/>
          <p:cNvSpPr/>
          <p:nvPr/>
        </p:nvSpPr>
        <p:spPr>
          <a:xfrm>
            <a:off x="2080440" y="462960"/>
            <a:ext cx="6635880" cy="57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ctr">
            <a:noAutofit/>
          </a:bodyPr>
          <a:p>
            <a:pPr>
              <a:lnSpc>
                <a:spcPct val="100000"/>
              </a:lnSpc>
            </a:pPr>
            <a:endParaRPr b="0" lang="en-US" sz="2400" spc="-1" strike="noStrike">
              <a:latin typeface="Times New Roman"/>
            </a:endParaRPr>
          </a:p>
          <a:p>
            <a:pPr algn="ctr">
              <a:lnSpc>
                <a:spcPct val="100000"/>
              </a:lnSpc>
            </a:pPr>
            <a:r>
              <a:rPr b="1" lang="ro-RO" sz="2400" spc="-1" strike="noStrike">
                <a:solidFill>
                  <a:srgbClr val="000000"/>
                </a:solidFill>
                <a:latin typeface="Calibri"/>
                <a:ea typeface="SimSun"/>
              </a:rPr>
              <a:t> </a:t>
            </a:r>
            <a:r>
              <a:rPr b="1" lang="ro-RO" sz="2400" spc="-1" strike="noStrike">
                <a:solidFill>
                  <a:srgbClr val="000000"/>
                </a:solidFill>
                <a:latin typeface="Calibri"/>
                <a:ea typeface="SimSun"/>
              </a:rPr>
              <a:t>Personal profile. </a:t>
            </a:r>
            <a:endParaRPr b="0" lang="en-US" sz="2400" spc="-1" strike="noStrike">
              <a:latin typeface="Times New Roman"/>
            </a:endParaRPr>
          </a:p>
          <a:p>
            <a:pPr algn="ctr">
              <a:lnSpc>
                <a:spcPct val="100000"/>
              </a:lnSpc>
            </a:pPr>
            <a:r>
              <a:rPr b="1" lang="ro-RO" sz="2400" spc="-1" strike="noStrike">
                <a:solidFill>
                  <a:srgbClr val="034ea1"/>
                </a:solidFill>
                <a:latin typeface="Calibri"/>
                <a:ea typeface="SimSun"/>
              </a:rPr>
              <a:t>Knowledge, skills and attitudes (3)</a:t>
            </a:r>
            <a:endParaRPr b="0" lang="en-US" sz="2400" spc="-1" strike="noStrike">
              <a:latin typeface="Times New Roman"/>
            </a:endParaRPr>
          </a:p>
        </p:txBody>
      </p:sp>
      <p:sp>
        <p:nvSpPr>
          <p:cNvPr id="235" name="CustomShape 2"/>
          <p:cNvSpPr/>
          <p:nvPr/>
        </p:nvSpPr>
        <p:spPr>
          <a:xfrm>
            <a:off x="1730880" y="2306520"/>
            <a:ext cx="7389720" cy="329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endParaRPr b="0" lang="en-US" sz="2400" spc="-1" strike="noStrike">
              <a:latin typeface="Times New Roman"/>
            </a:endParaRPr>
          </a:p>
          <a:p>
            <a:pPr>
              <a:lnSpc>
                <a:spcPct val="100000"/>
              </a:lnSpc>
              <a:spcAft>
                <a:spcPts val="249"/>
              </a:spcAft>
            </a:pPr>
            <a:r>
              <a:rPr b="0" lang="en-US" sz="1800" spc="-1" strike="noStrike">
                <a:solidFill>
                  <a:srgbClr val="000000"/>
                </a:solidFill>
                <a:latin typeface="Times New Roman"/>
              </a:rPr>
              <a:t>10. Interest and concern for continuous self-development</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11. Good digital skills (e.g. ability to use presentation software such as Microsoft PowerPoint, Google Slides, Mentimeter or Prezi; video conferencing platforms such as Big-Blue-Button, Zoom, Microsoft Teams, Google Meet or Cisco Webex).</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12. Strong level of English</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r>
              <a:rPr b="0" lang="en-US" sz="1800" spc="-1" strike="noStrike">
                <a:solidFill>
                  <a:srgbClr val="000000"/>
                </a:solidFill>
                <a:latin typeface="Times New Roman"/>
              </a:rPr>
              <a:t>13. Availability for travel abroad   </a:t>
            </a:r>
            <a:endParaRPr b="0" lang="en-US" sz="1800" spc="-1" strike="noStrike">
              <a:latin typeface="Times New Roman"/>
            </a:endParaRPr>
          </a:p>
          <a:p>
            <a:pPr>
              <a:lnSpc>
                <a:spcPct val="100000"/>
              </a:lnSpc>
              <a:spcAft>
                <a:spcPts val="249"/>
              </a:spcAft>
            </a:pPr>
            <a:endParaRPr b="0" lang="en-US" sz="1800" spc="-1" strike="noStrike">
              <a:latin typeface="Times New Roman"/>
            </a:endParaRPr>
          </a:p>
          <a:p>
            <a:pPr>
              <a:lnSpc>
                <a:spcPct val="100000"/>
              </a:lnSpc>
              <a:spcAft>
                <a:spcPts val="249"/>
              </a:spcAft>
            </a:pPr>
            <a:endParaRPr b="0" lang="en-US" sz="1800" spc="-1" strike="noStrike">
              <a:latin typeface="Times New Roman"/>
            </a:endParaRPr>
          </a:p>
        </p:txBody>
      </p:sp>
    </p:spTree>
  </p:cSld>
  <mc:AlternateContent>
    <mc:Choice Requires="p14">
      <p:transition spd="slow" p14:dur="325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CELBET Color full logo with COM logo (4)</Template>
  <TotalTime>2276</TotalTime>
  <Application>LibreOffice/6.3.1.2$Windows_X86_64 LibreOffice_project/b79626edf0065ac373bd1df5c28bd630b4424273</Application>
  <Words>1</Words>
  <Paragraphs>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2022-05-12T07:07:25Z</dcterms:created>
  <dc:creator>Windows User</dc:creator>
  <dc:description/>
  <dc:language>en-US</dc:language>
  <cp:lastModifiedBy/>
  <cp:lastPrinted>2018-03-22T11:39:02Z</cp:lastPrinted>
  <dcterms:modified xsi:type="dcterms:W3CDTF">2023-03-14T13:46:50Z</dcterms:modified>
  <cp:revision>113</cp:revision>
  <dc:subject/>
  <dc:title>PowerPoint bemutató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DLPManualFileClassification">
    <vt:lpwstr>{fda3041b-e405-41d9-ab17-3871d5906b2d}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FCATEGORY">
    <vt:lpwstr>InformacjeMiedzynarodowe</vt:lpwstr>
  </property>
  <property fmtid="{D5CDD505-2E9C-101B-9397-08002B2CF9AE}" pid="8" name="MFClassificationDate">
    <vt:lpwstr>2022-05-17T11:55:50.7995010+02:00</vt:lpwstr>
  </property>
  <property fmtid="{D5CDD505-2E9C-101B-9397-08002B2CF9AE}" pid="9" name="MFClassifiedBy">
    <vt:lpwstr>MF\GRWM;Grabowska Anna 11</vt:lpwstr>
  </property>
  <property fmtid="{D5CDD505-2E9C-101B-9397-08002B2CF9AE}" pid="10" name="MFClassifiedBySID">
    <vt:lpwstr>MF\S-1-5-21-1525952054-1005573771-2909822258-352189</vt:lpwstr>
  </property>
  <property fmtid="{D5CDD505-2E9C-101B-9397-08002B2CF9AE}" pid="11" name="MFGRNItemId">
    <vt:lpwstr>GRN-68ab2400-d1f2-47bc-8a0e-2b3fe1c4a677</vt:lpwstr>
  </property>
  <property fmtid="{D5CDD505-2E9C-101B-9397-08002B2CF9AE}" pid="12" name="MFHash">
    <vt:lpwstr>vXLFkCX7K7U4HksraBtL5ouv8IngasoZfxSxRk1L4mE=</vt:lpwstr>
  </property>
  <property fmtid="{D5CDD505-2E9C-101B-9397-08002B2CF9AE}" pid="13" name="MFRefresh">
    <vt:lpwstr>False</vt:lpwstr>
  </property>
  <property fmtid="{D5CDD505-2E9C-101B-9397-08002B2CF9AE}" pid="14" name="MMClips">
    <vt:i4>0</vt:i4>
  </property>
  <property fmtid="{D5CDD505-2E9C-101B-9397-08002B2CF9AE}" pid="15" name="Notes">
    <vt:i4>1</vt:i4>
  </property>
  <property fmtid="{D5CDD505-2E9C-101B-9397-08002B2CF9AE}" pid="16" name="PresentationFormat">
    <vt:lpwstr>Diavetítés a képernyőre (4:3 oldalarány)</vt:lpwstr>
  </property>
  <property fmtid="{D5CDD505-2E9C-101B-9397-08002B2CF9AE}" pid="17" name="ScaleCrop">
    <vt:bool>0</vt:bool>
  </property>
  <property fmtid="{D5CDD505-2E9C-101B-9397-08002B2CF9AE}" pid="18" name="ShareDoc">
    <vt:bool>0</vt:bool>
  </property>
  <property fmtid="{D5CDD505-2E9C-101B-9397-08002B2CF9AE}" pid="19" name="Slides">
    <vt:i4>2</vt:i4>
  </property>
</Properties>
</file>